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384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73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73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73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6647" y="198501"/>
            <a:ext cx="878903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373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6746" y="1296606"/>
            <a:ext cx="5334000" cy="178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audio" Target="../media/audio10.wa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7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501" y="435686"/>
            <a:ext cx="78835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5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5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5941" y="1525498"/>
            <a:ext cx="6955155" cy="19754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Calibri"/>
                <a:cs typeface="Calibri"/>
              </a:rPr>
              <a:t>Rule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9:-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A=A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The double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compliment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variable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always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equal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variable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A=0 then A=1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A=0 </a:t>
            </a:r>
            <a:r>
              <a:rPr sz="2000" spc="-5" dirty="0">
                <a:latin typeface="Calibri"/>
                <a:cs typeface="Calibri"/>
              </a:rPr>
              <a:t>which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equal</a:t>
            </a:r>
            <a:r>
              <a:rPr sz="2000" spc="-15" dirty="0">
                <a:latin typeface="Calibri"/>
                <a:cs typeface="Calibri"/>
              </a:rPr>
              <a:t> 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A=1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A=0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=1=A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Calibri"/>
              <a:cs typeface="Calibri"/>
            </a:endParaRPr>
          </a:p>
          <a:p>
            <a:pPr marL="508000">
              <a:lnSpc>
                <a:spcPct val="100000"/>
              </a:lnSpc>
              <a:tabLst>
                <a:tab pos="1823085" algn="l"/>
                <a:tab pos="3456940" algn="l"/>
              </a:tabLst>
            </a:pPr>
            <a:r>
              <a:rPr sz="1400" dirty="0">
                <a:latin typeface="Times New Roman"/>
                <a:cs typeface="Times New Roman"/>
              </a:rPr>
              <a:t>A=0	A=1	A=0</a:t>
            </a:r>
            <a:r>
              <a:rPr sz="1400" spc="2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2807" y="1552955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2807" y="1626107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1992" y="2389632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6392" y="2328672"/>
            <a:ext cx="101600" cy="50800"/>
          </a:xfrm>
          <a:custGeom>
            <a:avLst/>
            <a:gdLst/>
            <a:ahLst/>
            <a:cxnLst/>
            <a:rect l="l" t="t" r="r" b="b"/>
            <a:pathLst>
              <a:path w="101600" h="50800">
                <a:moveTo>
                  <a:pt x="0" y="50291"/>
                </a:moveTo>
                <a:lnTo>
                  <a:pt x="101600" y="50291"/>
                </a:lnTo>
              </a:path>
              <a:path w="101600" h="508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1992" y="2744723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6392" y="2709672"/>
            <a:ext cx="101600" cy="35560"/>
          </a:xfrm>
          <a:custGeom>
            <a:avLst/>
            <a:gdLst/>
            <a:ahLst/>
            <a:cxnLst/>
            <a:rect l="l" t="t" r="r" b="b"/>
            <a:pathLst>
              <a:path w="101600" h="35560">
                <a:moveTo>
                  <a:pt x="0" y="35051"/>
                </a:moveTo>
                <a:lnTo>
                  <a:pt x="101600" y="35051"/>
                </a:lnTo>
              </a:path>
              <a:path w="101600" h="3556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405127" y="3424428"/>
            <a:ext cx="3705225" cy="370840"/>
            <a:chOff x="1405127" y="3424428"/>
            <a:chExt cx="3705225" cy="370840"/>
          </a:xfrm>
        </p:grpSpPr>
        <p:sp>
          <p:nvSpPr>
            <p:cNvPr id="11" name="object 11"/>
            <p:cNvSpPr/>
            <p:nvPr/>
          </p:nvSpPr>
          <p:spPr>
            <a:xfrm>
              <a:off x="1409699" y="3601212"/>
              <a:ext cx="1150620" cy="24130"/>
            </a:xfrm>
            <a:custGeom>
              <a:avLst/>
              <a:gdLst/>
              <a:ahLst/>
              <a:cxnLst/>
              <a:rect l="l" t="t" r="r" b="b"/>
              <a:pathLst>
                <a:path w="1150620" h="24129">
                  <a:moveTo>
                    <a:pt x="0" y="23749"/>
                  </a:moveTo>
                  <a:lnTo>
                    <a:pt x="115062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61081" y="3429762"/>
              <a:ext cx="182880" cy="342900"/>
            </a:xfrm>
            <a:custGeom>
              <a:avLst/>
              <a:gdLst/>
              <a:ahLst/>
              <a:cxnLst/>
              <a:rect l="l" t="t" r="r" b="b"/>
              <a:pathLst>
                <a:path w="182880" h="342900">
                  <a:moveTo>
                    <a:pt x="91440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91440" y="342900"/>
                  </a:lnTo>
                  <a:lnTo>
                    <a:pt x="182880" y="17145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1081" y="3429762"/>
              <a:ext cx="182880" cy="342900"/>
            </a:xfrm>
            <a:custGeom>
              <a:avLst/>
              <a:gdLst/>
              <a:ahLst/>
              <a:cxnLst/>
              <a:rect l="l" t="t" r="r" b="b"/>
              <a:pathLst>
                <a:path w="182880" h="342900">
                  <a:moveTo>
                    <a:pt x="0" y="0"/>
                  </a:moveTo>
                  <a:lnTo>
                    <a:pt x="91440" y="0"/>
                  </a:lnTo>
                  <a:lnTo>
                    <a:pt x="182880" y="171450"/>
                  </a:lnTo>
                  <a:lnTo>
                    <a:pt x="9144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961" y="3594354"/>
              <a:ext cx="88900" cy="45720"/>
            </a:xfrm>
            <a:custGeom>
              <a:avLst/>
              <a:gdLst/>
              <a:ahLst/>
              <a:cxnLst/>
              <a:rect l="l" t="t" r="r" b="b"/>
              <a:pathLst>
                <a:path w="88900" h="45720">
                  <a:moveTo>
                    <a:pt x="44195" y="0"/>
                  </a:moveTo>
                  <a:lnTo>
                    <a:pt x="27003" y="1803"/>
                  </a:lnTo>
                  <a:lnTo>
                    <a:pt x="12954" y="6715"/>
                  </a:lnTo>
                  <a:lnTo>
                    <a:pt x="3476" y="13983"/>
                  </a:lnTo>
                  <a:lnTo>
                    <a:pt x="0" y="22860"/>
                  </a:lnTo>
                  <a:lnTo>
                    <a:pt x="3476" y="31736"/>
                  </a:lnTo>
                  <a:lnTo>
                    <a:pt x="12954" y="39004"/>
                  </a:lnTo>
                  <a:lnTo>
                    <a:pt x="27003" y="43916"/>
                  </a:lnTo>
                  <a:lnTo>
                    <a:pt x="44195" y="45720"/>
                  </a:lnTo>
                  <a:lnTo>
                    <a:pt x="61388" y="43916"/>
                  </a:lnTo>
                  <a:lnTo>
                    <a:pt x="75437" y="39004"/>
                  </a:lnTo>
                  <a:lnTo>
                    <a:pt x="84915" y="31736"/>
                  </a:lnTo>
                  <a:lnTo>
                    <a:pt x="88392" y="22860"/>
                  </a:lnTo>
                  <a:lnTo>
                    <a:pt x="84915" y="13983"/>
                  </a:lnTo>
                  <a:lnTo>
                    <a:pt x="75438" y="6715"/>
                  </a:lnTo>
                  <a:lnTo>
                    <a:pt x="61388" y="1803"/>
                  </a:lnTo>
                  <a:lnTo>
                    <a:pt x="44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3961" y="3594354"/>
              <a:ext cx="88900" cy="45720"/>
            </a:xfrm>
            <a:custGeom>
              <a:avLst/>
              <a:gdLst/>
              <a:ahLst/>
              <a:cxnLst/>
              <a:rect l="l" t="t" r="r" b="b"/>
              <a:pathLst>
                <a:path w="88900" h="45720">
                  <a:moveTo>
                    <a:pt x="0" y="22860"/>
                  </a:moveTo>
                  <a:lnTo>
                    <a:pt x="3476" y="13983"/>
                  </a:lnTo>
                  <a:lnTo>
                    <a:pt x="12954" y="6715"/>
                  </a:lnTo>
                  <a:lnTo>
                    <a:pt x="27003" y="1803"/>
                  </a:lnTo>
                  <a:lnTo>
                    <a:pt x="44195" y="0"/>
                  </a:lnTo>
                  <a:lnTo>
                    <a:pt x="61388" y="1803"/>
                  </a:lnTo>
                  <a:lnTo>
                    <a:pt x="75438" y="6715"/>
                  </a:lnTo>
                  <a:lnTo>
                    <a:pt x="84915" y="13983"/>
                  </a:lnTo>
                  <a:lnTo>
                    <a:pt x="88392" y="22860"/>
                  </a:lnTo>
                  <a:lnTo>
                    <a:pt x="84915" y="31736"/>
                  </a:lnTo>
                  <a:lnTo>
                    <a:pt x="75437" y="39004"/>
                  </a:lnTo>
                  <a:lnTo>
                    <a:pt x="61388" y="43916"/>
                  </a:lnTo>
                  <a:lnTo>
                    <a:pt x="44195" y="45720"/>
                  </a:lnTo>
                  <a:lnTo>
                    <a:pt x="27003" y="43916"/>
                  </a:lnTo>
                  <a:lnTo>
                    <a:pt x="12954" y="39004"/>
                  </a:lnTo>
                  <a:lnTo>
                    <a:pt x="3476" y="31736"/>
                  </a:lnTo>
                  <a:lnTo>
                    <a:pt x="0" y="2286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81300" y="3593592"/>
              <a:ext cx="1169670" cy="15875"/>
            </a:xfrm>
            <a:custGeom>
              <a:avLst/>
              <a:gdLst/>
              <a:ahLst/>
              <a:cxnLst/>
              <a:rect l="l" t="t" r="r" b="b"/>
              <a:pathLst>
                <a:path w="1169670" h="15875">
                  <a:moveTo>
                    <a:pt x="0" y="15367"/>
                  </a:moveTo>
                  <a:lnTo>
                    <a:pt x="116967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58589" y="3446526"/>
              <a:ext cx="169545" cy="342900"/>
            </a:xfrm>
            <a:custGeom>
              <a:avLst/>
              <a:gdLst/>
              <a:ahLst/>
              <a:cxnLst/>
              <a:rect l="l" t="t" r="r" b="b"/>
              <a:pathLst>
                <a:path w="169545" h="342900">
                  <a:moveTo>
                    <a:pt x="84582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84582" y="342900"/>
                  </a:lnTo>
                  <a:lnTo>
                    <a:pt x="169163" y="171450"/>
                  </a:lnTo>
                  <a:lnTo>
                    <a:pt x="84582" y="0"/>
                  </a:lnTo>
                  <a:close/>
                </a:path>
              </a:pathLst>
            </a:custGeom>
            <a:solidFill>
              <a:srgbClr val="CFCE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8589" y="3446526"/>
              <a:ext cx="169545" cy="342900"/>
            </a:xfrm>
            <a:custGeom>
              <a:avLst/>
              <a:gdLst/>
              <a:ahLst/>
              <a:cxnLst/>
              <a:rect l="l" t="t" r="r" b="b"/>
              <a:pathLst>
                <a:path w="169545" h="342900">
                  <a:moveTo>
                    <a:pt x="0" y="0"/>
                  </a:moveTo>
                  <a:lnTo>
                    <a:pt x="84582" y="0"/>
                  </a:lnTo>
                  <a:lnTo>
                    <a:pt x="169163" y="171450"/>
                  </a:lnTo>
                  <a:lnTo>
                    <a:pt x="84582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97273" y="3571494"/>
              <a:ext cx="88900" cy="45720"/>
            </a:xfrm>
            <a:custGeom>
              <a:avLst/>
              <a:gdLst/>
              <a:ahLst/>
              <a:cxnLst/>
              <a:rect l="l" t="t" r="r" b="b"/>
              <a:pathLst>
                <a:path w="88900" h="45720">
                  <a:moveTo>
                    <a:pt x="44196" y="0"/>
                  </a:moveTo>
                  <a:lnTo>
                    <a:pt x="27003" y="1803"/>
                  </a:lnTo>
                  <a:lnTo>
                    <a:pt x="12953" y="6715"/>
                  </a:lnTo>
                  <a:lnTo>
                    <a:pt x="3476" y="13983"/>
                  </a:lnTo>
                  <a:lnTo>
                    <a:pt x="0" y="22859"/>
                  </a:lnTo>
                  <a:lnTo>
                    <a:pt x="3476" y="31736"/>
                  </a:lnTo>
                  <a:lnTo>
                    <a:pt x="12954" y="39004"/>
                  </a:lnTo>
                  <a:lnTo>
                    <a:pt x="27003" y="43916"/>
                  </a:lnTo>
                  <a:lnTo>
                    <a:pt x="44196" y="45719"/>
                  </a:lnTo>
                  <a:lnTo>
                    <a:pt x="61388" y="43916"/>
                  </a:lnTo>
                  <a:lnTo>
                    <a:pt x="75437" y="39004"/>
                  </a:lnTo>
                  <a:lnTo>
                    <a:pt x="84915" y="31736"/>
                  </a:lnTo>
                  <a:lnTo>
                    <a:pt x="88391" y="22859"/>
                  </a:lnTo>
                  <a:lnTo>
                    <a:pt x="84915" y="13983"/>
                  </a:lnTo>
                  <a:lnTo>
                    <a:pt x="75437" y="6715"/>
                  </a:lnTo>
                  <a:lnTo>
                    <a:pt x="61388" y="1803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97273" y="3571494"/>
              <a:ext cx="88900" cy="45720"/>
            </a:xfrm>
            <a:custGeom>
              <a:avLst/>
              <a:gdLst/>
              <a:ahLst/>
              <a:cxnLst/>
              <a:rect l="l" t="t" r="r" b="b"/>
              <a:pathLst>
                <a:path w="88900" h="45720">
                  <a:moveTo>
                    <a:pt x="0" y="22859"/>
                  </a:moveTo>
                  <a:lnTo>
                    <a:pt x="3476" y="13983"/>
                  </a:lnTo>
                  <a:lnTo>
                    <a:pt x="12953" y="6715"/>
                  </a:lnTo>
                  <a:lnTo>
                    <a:pt x="27003" y="1803"/>
                  </a:lnTo>
                  <a:lnTo>
                    <a:pt x="44196" y="0"/>
                  </a:lnTo>
                  <a:lnTo>
                    <a:pt x="61388" y="1803"/>
                  </a:lnTo>
                  <a:lnTo>
                    <a:pt x="75437" y="6715"/>
                  </a:lnTo>
                  <a:lnTo>
                    <a:pt x="84915" y="13983"/>
                  </a:lnTo>
                  <a:lnTo>
                    <a:pt x="88391" y="22859"/>
                  </a:lnTo>
                  <a:lnTo>
                    <a:pt x="84915" y="31736"/>
                  </a:lnTo>
                  <a:lnTo>
                    <a:pt x="75437" y="39004"/>
                  </a:lnTo>
                  <a:lnTo>
                    <a:pt x="61388" y="43916"/>
                  </a:lnTo>
                  <a:lnTo>
                    <a:pt x="44196" y="45719"/>
                  </a:lnTo>
                  <a:lnTo>
                    <a:pt x="27003" y="43916"/>
                  </a:lnTo>
                  <a:lnTo>
                    <a:pt x="12954" y="39004"/>
                  </a:lnTo>
                  <a:lnTo>
                    <a:pt x="3476" y="31736"/>
                  </a:lnTo>
                  <a:lnTo>
                    <a:pt x="0" y="22859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91000" y="3579876"/>
              <a:ext cx="914400" cy="30480"/>
            </a:xfrm>
            <a:custGeom>
              <a:avLst/>
              <a:gdLst/>
              <a:ahLst/>
              <a:cxnLst/>
              <a:rect l="l" t="t" r="r" b="b"/>
              <a:pathLst>
                <a:path w="914400" h="30479">
                  <a:moveTo>
                    <a:pt x="0" y="30099"/>
                  </a:moveTo>
                  <a:lnTo>
                    <a:pt x="9144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445508" y="3255264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1592" y="3255264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45508" y="319277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2555748" y="4425696"/>
            <a:ext cx="276225" cy="353695"/>
            <a:chOff x="2555748" y="4425696"/>
            <a:chExt cx="276225" cy="353695"/>
          </a:xfrm>
        </p:grpSpPr>
        <p:sp>
          <p:nvSpPr>
            <p:cNvPr id="26" name="object 26"/>
            <p:cNvSpPr/>
            <p:nvPr/>
          </p:nvSpPr>
          <p:spPr>
            <a:xfrm>
              <a:off x="2561082" y="4431030"/>
              <a:ext cx="182880" cy="342900"/>
            </a:xfrm>
            <a:custGeom>
              <a:avLst/>
              <a:gdLst/>
              <a:ahLst/>
              <a:cxnLst/>
              <a:rect l="l" t="t" r="r" b="b"/>
              <a:pathLst>
                <a:path w="182880" h="342900">
                  <a:moveTo>
                    <a:pt x="91440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91440" y="342900"/>
                  </a:lnTo>
                  <a:lnTo>
                    <a:pt x="182880" y="17145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61082" y="4431030"/>
              <a:ext cx="182880" cy="342900"/>
            </a:xfrm>
            <a:custGeom>
              <a:avLst/>
              <a:gdLst/>
              <a:ahLst/>
              <a:cxnLst/>
              <a:rect l="l" t="t" r="r" b="b"/>
              <a:pathLst>
                <a:path w="182880" h="342900">
                  <a:moveTo>
                    <a:pt x="0" y="0"/>
                  </a:moveTo>
                  <a:lnTo>
                    <a:pt x="91440" y="0"/>
                  </a:lnTo>
                  <a:lnTo>
                    <a:pt x="182880" y="171450"/>
                  </a:lnTo>
                  <a:lnTo>
                    <a:pt x="9144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37866" y="4574286"/>
              <a:ext cx="88900" cy="45720"/>
            </a:xfrm>
            <a:custGeom>
              <a:avLst/>
              <a:gdLst/>
              <a:ahLst/>
              <a:cxnLst/>
              <a:rect l="l" t="t" r="r" b="b"/>
              <a:pathLst>
                <a:path w="88900" h="45720">
                  <a:moveTo>
                    <a:pt x="44195" y="0"/>
                  </a:moveTo>
                  <a:lnTo>
                    <a:pt x="27003" y="1803"/>
                  </a:lnTo>
                  <a:lnTo>
                    <a:pt x="12954" y="6715"/>
                  </a:lnTo>
                  <a:lnTo>
                    <a:pt x="3476" y="13983"/>
                  </a:lnTo>
                  <a:lnTo>
                    <a:pt x="0" y="22859"/>
                  </a:lnTo>
                  <a:lnTo>
                    <a:pt x="3476" y="31736"/>
                  </a:lnTo>
                  <a:lnTo>
                    <a:pt x="12954" y="39004"/>
                  </a:lnTo>
                  <a:lnTo>
                    <a:pt x="27003" y="43916"/>
                  </a:lnTo>
                  <a:lnTo>
                    <a:pt x="44195" y="45719"/>
                  </a:lnTo>
                  <a:lnTo>
                    <a:pt x="61388" y="43916"/>
                  </a:lnTo>
                  <a:lnTo>
                    <a:pt x="75437" y="39004"/>
                  </a:lnTo>
                  <a:lnTo>
                    <a:pt x="84915" y="31736"/>
                  </a:lnTo>
                  <a:lnTo>
                    <a:pt x="88391" y="22859"/>
                  </a:lnTo>
                  <a:lnTo>
                    <a:pt x="84915" y="13983"/>
                  </a:lnTo>
                  <a:lnTo>
                    <a:pt x="75437" y="6715"/>
                  </a:lnTo>
                  <a:lnTo>
                    <a:pt x="61388" y="1803"/>
                  </a:lnTo>
                  <a:lnTo>
                    <a:pt x="44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37866" y="4574286"/>
              <a:ext cx="88900" cy="45720"/>
            </a:xfrm>
            <a:custGeom>
              <a:avLst/>
              <a:gdLst/>
              <a:ahLst/>
              <a:cxnLst/>
              <a:rect l="l" t="t" r="r" b="b"/>
              <a:pathLst>
                <a:path w="88900" h="45720">
                  <a:moveTo>
                    <a:pt x="0" y="22859"/>
                  </a:moveTo>
                  <a:lnTo>
                    <a:pt x="3476" y="13983"/>
                  </a:lnTo>
                  <a:lnTo>
                    <a:pt x="12954" y="6715"/>
                  </a:lnTo>
                  <a:lnTo>
                    <a:pt x="27003" y="1803"/>
                  </a:lnTo>
                  <a:lnTo>
                    <a:pt x="44195" y="0"/>
                  </a:lnTo>
                  <a:lnTo>
                    <a:pt x="61388" y="1803"/>
                  </a:lnTo>
                  <a:lnTo>
                    <a:pt x="75437" y="6715"/>
                  </a:lnTo>
                  <a:lnTo>
                    <a:pt x="84915" y="13983"/>
                  </a:lnTo>
                  <a:lnTo>
                    <a:pt x="88391" y="22859"/>
                  </a:lnTo>
                  <a:lnTo>
                    <a:pt x="84915" y="31736"/>
                  </a:lnTo>
                  <a:lnTo>
                    <a:pt x="75437" y="39004"/>
                  </a:lnTo>
                  <a:lnTo>
                    <a:pt x="61388" y="43916"/>
                  </a:lnTo>
                  <a:lnTo>
                    <a:pt x="44195" y="45719"/>
                  </a:lnTo>
                  <a:lnTo>
                    <a:pt x="27003" y="43916"/>
                  </a:lnTo>
                  <a:lnTo>
                    <a:pt x="12954" y="39004"/>
                  </a:lnTo>
                  <a:lnTo>
                    <a:pt x="3476" y="31736"/>
                  </a:lnTo>
                  <a:lnTo>
                    <a:pt x="0" y="22859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953255" y="4415028"/>
            <a:ext cx="1226820" cy="353695"/>
            <a:chOff x="3953255" y="4415028"/>
            <a:chExt cx="1226820" cy="353695"/>
          </a:xfrm>
        </p:grpSpPr>
        <p:sp>
          <p:nvSpPr>
            <p:cNvPr id="31" name="object 31"/>
            <p:cNvSpPr/>
            <p:nvPr/>
          </p:nvSpPr>
          <p:spPr>
            <a:xfrm>
              <a:off x="3958589" y="4420362"/>
              <a:ext cx="207645" cy="342900"/>
            </a:xfrm>
            <a:custGeom>
              <a:avLst/>
              <a:gdLst/>
              <a:ahLst/>
              <a:cxnLst/>
              <a:rect l="l" t="t" r="r" b="b"/>
              <a:pathLst>
                <a:path w="207645" h="342900">
                  <a:moveTo>
                    <a:pt x="103632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103632" y="342900"/>
                  </a:lnTo>
                  <a:lnTo>
                    <a:pt x="207263" y="171450"/>
                  </a:lnTo>
                  <a:lnTo>
                    <a:pt x="103632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58589" y="4420362"/>
              <a:ext cx="207645" cy="342900"/>
            </a:xfrm>
            <a:custGeom>
              <a:avLst/>
              <a:gdLst/>
              <a:ahLst/>
              <a:cxnLst/>
              <a:rect l="l" t="t" r="r" b="b"/>
              <a:pathLst>
                <a:path w="207645" h="342900">
                  <a:moveTo>
                    <a:pt x="0" y="0"/>
                  </a:moveTo>
                  <a:lnTo>
                    <a:pt x="103632" y="0"/>
                  </a:lnTo>
                  <a:lnTo>
                    <a:pt x="207263" y="171450"/>
                  </a:lnTo>
                  <a:lnTo>
                    <a:pt x="103632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65853" y="4574286"/>
              <a:ext cx="90170" cy="45720"/>
            </a:xfrm>
            <a:custGeom>
              <a:avLst/>
              <a:gdLst/>
              <a:ahLst/>
              <a:cxnLst/>
              <a:rect l="l" t="t" r="r" b="b"/>
              <a:pathLst>
                <a:path w="90170" h="45720">
                  <a:moveTo>
                    <a:pt x="44958" y="0"/>
                  </a:moveTo>
                  <a:lnTo>
                    <a:pt x="27432" y="1803"/>
                  </a:lnTo>
                  <a:lnTo>
                    <a:pt x="13144" y="6715"/>
                  </a:lnTo>
                  <a:lnTo>
                    <a:pt x="3524" y="13983"/>
                  </a:lnTo>
                  <a:lnTo>
                    <a:pt x="0" y="22859"/>
                  </a:lnTo>
                  <a:lnTo>
                    <a:pt x="3524" y="31736"/>
                  </a:lnTo>
                  <a:lnTo>
                    <a:pt x="13144" y="39004"/>
                  </a:lnTo>
                  <a:lnTo>
                    <a:pt x="27432" y="43916"/>
                  </a:lnTo>
                  <a:lnTo>
                    <a:pt x="44958" y="45719"/>
                  </a:lnTo>
                  <a:lnTo>
                    <a:pt x="62484" y="43916"/>
                  </a:lnTo>
                  <a:lnTo>
                    <a:pt x="76771" y="39004"/>
                  </a:lnTo>
                  <a:lnTo>
                    <a:pt x="86391" y="31736"/>
                  </a:lnTo>
                  <a:lnTo>
                    <a:pt x="89916" y="22859"/>
                  </a:lnTo>
                  <a:lnTo>
                    <a:pt x="86391" y="13983"/>
                  </a:lnTo>
                  <a:lnTo>
                    <a:pt x="76771" y="6715"/>
                  </a:lnTo>
                  <a:lnTo>
                    <a:pt x="62484" y="1803"/>
                  </a:lnTo>
                  <a:lnTo>
                    <a:pt x="449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65853" y="4574286"/>
              <a:ext cx="90170" cy="45720"/>
            </a:xfrm>
            <a:custGeom>
              <a:avLst/>
              <a:gdLst/>
              <a:ahLst/>
              <a:cxnLst/>
              <a:rect l="l" t="t" r="r" b="b"/>
              <a:pathLst>
                <a:path w="90170" h="45720">
                  <a:moveTo>
                    <a:pt x="0" y="22859"/>
                  </a:moveTo>
                  <a:lnTo>
                    <a:pt x="3524" y="13983"/>
                  </a:lnTo>
                  <a:lnTo>
                    <a:pt x="13144" y="6715"/>
                  </a:lnTo>
                  <a:lnTo>
                    <a:pt x="27432" y="1803"/>
                  </a:lnTo>
                  <a:lnTo>
                    <a:pt x="44958" y="0"/>
                  </a:lnTo>
                  <a:lnTo>
                    <a:pt x="62484" y="1803"/>
                  </a:lnTo>
                  <a:lnTo>
                    <a:pt x="76771" y="6715"/>
                  </a:lnTo>
                  <a:lnTo>
                    <a:pt x="86391" y="13983"/>
                  </a:lnTo>
                  <a:lnTo>
                    <a:pt x="89916" y="22859"/>
                  </a:lnTo>
                  <a:lnTo>
                    <a:pt x="86391" y="31736"/>
                  </a:lnTo>
                  <a:lnTo>
                    <a:pt x="76771" y="39004"/>
                  </a:lnTo>
                  <a:lnTo>
                    <a:pt x="62484" y="43916"/>
                  </a:lnTo>
                  <a:lnTo>
                    <a:pt x="44958" y="45719"/>
                  </a:lnTo>
                  <a:lnTo>
                    <a:pt x="27432" y="43916"/>
                  </a:lnTo>
                  <a:lnTo>
                    <a:pt x="13144" y="39004"/>
                  </a:lnTo>
                  <a:lnTo>
                    <a:pt x="3524" y="31736"/>
                  </a:lnTo>
                  <a:lnTo>
                    <a:pt x="0" y="22859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61103" y="4581144"/>
              <a:ext cx="914400" cy="30480"/>
            </a:xfrm>
            <a:custGeom>
              <a:avLst/>
              <a:gdLst/>
              <a:ahLst/>
              <a:cxnLst/>
              <a:rect l="l" t="t" r="r" b="b"/>
              <a:pathLst>
                <a:path w="914400" h="30479">
                  <a:moveTo>
                    <a:pt x="0" y="30098"/>
                  </a:moveTo>
                  <a:lnTo>
                    <a:pt x="9144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05941" y="5172202"/>
            <a:ext cx="183642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Rule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10:-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A+AB=A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Proof:-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L.H.S=A+AB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19555" y="6086957"/>
            <a:ext cx="84899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=A</a:t>
            </a:r>
            <a:r>
              <a:rPr sz="2000" dirty="0">
                <a:latin typeface="Calibri"/>
                <a:cs typeface="Calibri"/>
              </a:rPr>
              <a:t>(1+B)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57704" y="6086957"/>
            <a:ext cx="309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(</a:t>
            </a:r>
            <a:r>
              <a:rPr sz="2000" spc="5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9398" y="4359909"/>
            <a:ext cx="2894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6540" algn="l"/>
                <a:tab pos="1746885" algn="l"/>
                <a:tab pos="2881630" algn="l"/>
              </a:tabLst>
            </a:pPr>
            <a:r>
              <a:rPr sz="1400" spc="-15" dirty="0">
                <a:latin typeface="Times New Roman"/>
                <a:cs typeface="Times New Roman"/>
              </a:rPr>
              <a:t>A=1</a:t>
            </a:r>
            <a:r>
              <a:rPr sz="1400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400" spc="-15" dirty="0">
                <a:latin typeface="Times New Roman"/>
                <a:cs typeface="Times New Roman"/>
              </a:rPr>
              <a:t>	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A=</a:t>
            </a:r>
            <a:r>
              <a:rPr sz="14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831592" y="4346447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43400" y="429767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43400" y="4223003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328921" y="4266692"/>
            <a:ext cx="843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A=1</a:t>
            </a:r>
            <a:r>
              <a:rPr sz="1800" spc="3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=A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560320" y="6303264"/>
            <a:ext cx="678180" cy="0"/>
          </a:xfrm>
          <a:custGeom>
            <a:avLst/>
            <a:gdLst/>
            <a:ahLst/>
            <a:cxnLst/>
            <a:rect l="l" t="t" r="r" b="b"/>
            <a:pathLst>
              <a:path w="678180">
                <a:moveTo>
                  <a:pt x="0" y="0"/>
                </a:moveTo>
                <a:lnTo>
                  <a:pt x="6781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~PP295.WAV">
            <a:hlinkClick r:id="" action="ppaction://media"/>
          </p:cNvPr>
          <p:cNvPicPr>
            <a:picLocks noRot="1" noChangeAspect="1"/>
          </p:cNvPicPr>
          <p:nvPr>
            <a:wavAudioFile r:embed="rId1" name="~PP295.WAV"/>
          </p:nvPr>
        </p:nvPicPr>
        <p:blipFill>
          <a:blip r:embed="rId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238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619" y="423418"/>
            <a:ext cx="78651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dirty="0">
                <a:latin typeface="Calibri"/>
                <a:cs typeface="Calibri"/>
              </a:rPr>
              <a:t> of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5" dirty="0">
                <a:latin typeface="Calibri"/>
                <a:cs typeface="Calibri"/>
              </a:rPr>
              <a:t>algebra:(contd…)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088" y="1377696"/>
            <a:ext cx="8717279" cy="3035808"/>
          </a:xfrm>
          <a:prstGeom prst="rect">
            <a:avLst/>
          </a:prstGeom>
        </p:spPr>
      </p:pic>
      <p:pic>
        <p:nvPicPr>
          <p:cNvPr id="4" name="~PP1721.WAV">
            <a:hlinkClick r:id="" action="ppaction://media"/>
          </p:cNvPr>
          <p:cNvPicPr>
            <a:picLocks noRot="1" noChangeAspect="1"/>
          </p:cNvPicPr>
          <p:nvPr>
            <a:wavAudioFile r:embed="rId1" name="~PP1721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11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083" y="289306"/>
            <a:ext cx="87890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dirty="0"/>
              <a:t>Boolean</a:t>
            </a:r>
            <a:r>
              <a:rPr spc="-2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7524" y="949198"/>
            <a:ext cx="7470775" cy="1711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Using Boolean </a:t>
            </a:r>
            <a:r>
              <a:rPr sz="2400" spc="-5" dirty="0">
                <a:latin typeface="Calibri"/>
                <a:cs typeface="Calibri"/>
              </a:rPr>
              <a:t>techniques </a:t>
            </a:r>
            <a:r>
              <a:rPr sz="2400" dirty="0">
                <a:latin typeface="Calibri"/>
                <a:cs typeface="Calibri"/>
              </a:rPr>
              <a:t>simplify the </a:t>
            </a:r>
            <a:r>
              <a:rPr sz="2400" spc="-10" dirty="0">
                <a:latin typeface="Calibri"/>
                <a:cs typeface="Calibri"/>
              </a:rPr>
              <a:t>following expressions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Q.1:-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(A+B)(A+C)=A+BC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Sol: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L.H.S(A+B)(A+C)</a:t>
            </a:r>
            <a:endParaRPr sz="2000">
              <a:latin typeface="Calibri"/>
              <a:cs typeface="Calibri"/>
            </a:endParaRPr>
          </a:p>
          <a:p>
            <a:pPr marL="526415">
              <a:lnSpc>
                <a:spcPct val="100000"/>
              </a:lnSpc>
              <a:spcBef>
                <a:spcPts val="509"/>
              </a:spcBef>
            </a:pPr>
            <a:r>
              <a:rPr sz="2000" spc="-15" dirty="0">
                <a:latin typeface="Calibri"/>
                <a:cs typeface="Calibri"/>
              </a:rPr>
              <a:t>By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distributive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62245" y="2696082"/>
            <a:ext cx="30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1)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2766" y="2636108"/>
            <a:ext cx="1784350" cy="11226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575"/>
              </a:spcBef>
            </a:pPr>
            <a:r>
              <a:rPr sz="2000" spc="-5" dirty="0">
                <a:latin typeface="Calibri"/>
                <a:cs typeface="Calibri"/>
              </a:rPr>
              <a:t>=AA+AC+AB+BC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Calibri"/>
                <a:cs typeface="Calibri"/>
              </a:rPr>
              <a:t>By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AA=A</a:t>
            </a:r>
            <a:endParaRPr sz="2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=A+AC+AB+BC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766" y="3733266"/>
            <a:ext cx="285877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580"/>
              </a:spcBef>
              <a:tabLst>
                <a:tab pos="2561590" algn="l"/>
              </a:tabLst>
            </a:pPr>
            <a:r>
              <a:rPr sz="2000" spc="-5" dirty="0">
                <a:latin typeface="Calibri"/>
                <a:cs typeface="Calibri"/>
              </a:rPr>
              <a:t>=A</a:t>
            </a:r>
            <a:r>
              <a:rPr sz="2000" dirty="0">
                <a:latin typeface="Calibri"/>
                <a:cs typeface="Calibri"/>
              </a:rPr>
              <a:t>(1+C)</a:t>
            </a:r>
            <a:r>
              <a:rPr sz="2000" spc="-5" dirty="0">
                <a:latin typeface="Calibri"/>
                <a:cs typeface="Calibri"/>
              </a:rPr>
              <a:t>+AB+B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2)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5" dirty="0">
                <a:latin typeface="Calibri"/>
                <a:cs typeface="Calibri"/>
              </a:rPr>
              <a:t>By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rule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1+C=1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4216" y="4524832"/>
            <a:ext cx="5657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q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2)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7877" y="4464089"/>
            <a:ext cx="1421765" cy="11239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585"/>
              </a:spcBef>
            </a:pPr>
            <a:r>
              <a:rPr sz="2000" spc="-5" dirty="0">
                <a:latin typeface="Calibri"/>
                <a:cs typeface="Calibri"/>
              </a:rPr>
              <a:t>=A(1)+AB+BC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=A+AB+BC</a:t>
            </a:r>
            <a:endParaRPr sz="2000"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=A(1+B)+BC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0941" y="5257038"/>
            <a:ext cx="309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(</a:t>
            </a:r>
            <a:r>
              <a:rPr sz="2000" spc="5" dirty="0">
                <a:latin typeface="Calibri"/>
                <a:cs typeface="Calibri"/>
              </a:rPr>
              <a:t>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2766" y="5622747"/>
            <a:ext cx="14478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libri"/>
                <a:cs typeface="Calibri"/>
              </a:rPr>
              <a:t>By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rule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1+B=1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4216" y="5988202"/>
            <a:ext cx="5657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q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3)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7877" y="5927535"/>
            <a:ext cx="1426845" cy="7581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585"/>
              </a:spcBef>
            </a:pPr>
            <a:r>
              <a:rPr sz="2000" spc="-5" dirty="0">
                <a:latin typeface="Calibri"/>
                <a:cs typeface="Calibri"/>
              </a:rPr>
              <a:t>=A(1)+BC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=A+BC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=R.H.S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08960" y="2926079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4772" y="4655820"/>
            <a:ext cx="230123" cy="12039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108960" y="5474208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4772" y="6137147"/>
            <a:ext cx="230123" cy="120396"/>
          </a:xfrm>
          <a:prstGeom prst="rect">
            <a:avLst/>
          </a:prstGeom>
        </p:spPr>
      </p:pic>
      <p:pic>
        <p:nvPicPr>
          <p:cNvPr id="17" name="~PP1468.WAV">
            <a:hlinkClick r:id="" action="ppaction://media"/>
          </p:cNvPr>
          <p:cNvPicPr>
            <a:picLocks noRot="1" noChangeAspect="1"/>
          </p:cNvPicPr>
          <p:nvPr>
            <a:wavAudioFile r:embed="rId1" name="~PP1468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67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098" y="595629"/>
            <a:ext cx="9215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Simplification</a:t>
            </a:r>
            <a:r>
              <a:rPr sz="4000" spc="15" dirty="0"/>
              <a:t> </a:t>
            </a:r>
            <a:r>
              <a:rPr sz="4000" spc="-5" dirty="0"/>
              <a:t>of Boolean</a:t>
            </a:r>
            <a:r>
              <a:rPr sz="4000" spc="5" dirty="0"/>
              <a:t> </a:t>
            </a:r>
            <a:r>
              <a:rPr sz="4000" spc="-10" dirty="0"/>
              <a:t>Expressions:</a:t>
            </a:r>
            <a:r>
              <a:rPr sz="4000" spc="15" dirty="0"/>
              <a:t> </a:t>
            </a:r>
            <a:r>
              <a:rPr sz="2800" spc="-15" dirty="0"/>
              <a:t>(contd…)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1422" y="1383538"/>
          <a:ext cx="9361167" cy="3852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0305"/>
                <a:gridCol w="1170305"/>
                <a:gridCol w="1170305"/>
                <a:gridCol w="1170304"/>
                <a:gridCol w="1170304"/>
                <a:gridCol w="1242695"/>
                <a:gridCol w="1097279"/>
                <a:gridCol w="1169670"/>
              </a:tblGrid>
              <a:tr h="422910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(A+B)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(A+C)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(A+B)(A+C)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118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BC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479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A+BC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1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1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1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8490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2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1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8752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91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~PP2936.WAV">
            <a:hlinkClick r:id="" action="ppaction://media"/>
          </p:cNvPr>
          <p:cNvPicPr>
            <a:picLocks noRot="1" noChangeAspect="1"/>
          </p:cNvPicPr>
          <p:nvPr>
            <a:wavAudioFile r:embed="rId1" name="~PP2936.WAV"/>
          </p:nvPr>
        </p:nvPicPr>
        <p:blipFill>
          <a:blip r:embed="rId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8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706" y="488949"/>
            <a:ext cx="9215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Simplification</a:t>
            </a:r>
            <a:r>
              <a:rPr sz="4000" spc="25" dirty="0"/>
              <a:t> </a:t>
            </a:r>
            <a:r>
              <a:rPr sz="4000" spc="-5" dirty="0"/>
              <a:t>of Boolean </a:t>
            </a:r>
            <a:r>
              <a:rPr sz="4000" spc="-10" dirty="0"/>
              <a:t>Expressions:</a:t>
            </a:r>
            <a:r>
              <a:rPr sz="4000" spc="20" dirty="0"/>
              <a:t> </a:t>
            </a:r>
            <a:r>
              <a:rPr sz="2800" spc="-15" dirty="0"/>
              <a:t>(contd…)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68146" y="1058862"/>
            <a:ext cx="5923280" cy="13436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1903730" algn="l"/>
              </a:tabLst>
            </a:pPr>
            <a:r>
              <a:rPr sz="2400" spc="-10" dirty="0">
                <a:latin typeface="Calibri"/>
                <a:cs typeface="Calibri"/>
              </a:rPr>
              <a:t>Diagramtically	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shown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2169160" indent="-2020570">
              <a:lnSpc>
                <a:spcPct val="100000"/>
              </a:lnSpc>
              <a:spcBef>
                <a:spcPts val="580"/>
              </a:spcBef>
              <a:buAutoNum type="alphaUcPeriod"/>
              <a:tabLst>
                <a:tab pos="2169160" algn="l"/>
                <a:tab pos="2169795" algn="l"/>
                <a:tab pos="5734050" algn="l"/>
              </a:tabLst>
            </a:pPr>
            <a:r>
              <a:rPr sz="2400" dirty="0">
                <a:latin typeface="Calibri"/>
                <a:cs typeface="Calibri"/>
              </a:rPr>
              <a:t>A+B	A</a:t>
            </a:r>
            <a:endParaRPr sz="2400">
              <a:latin typeface="Calibri"/>
              <a:cs typeface="Calibri"/>
            </a:endParaRPr>
          </a:p>
          <a:p>
            <a:pPr marL="3522345" indent="-3373754">
              <a:lnSpc>
                <a:spcPct val="100000"/>
              </a:lnSpc>
              <a:spcBef>
                <a:spcPts val="575"/>
              </a:spcBef>
              <a:buAutoNum type="alphaUcPeriod"/>
              <a:tabLst>
                <a:tab pos="3522345" algn="l"/>
                <a:tab pos="3522979" algn="l"/>
              </a:tabLst>
            </a:pPr>
            <a:r>
              <a:rPr sz="2400" spc="-5" dirty="0">
                <a:latin typeface="Calibri"/>
                <a:cs typeface="Calibri"/>
              </a:rPr>
              <a:t>(A+B)(A+C)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5898" y="2499817"/>
            <a:ext cx="5842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+</a:t>
            </a:r>
            <a:r>
              <a:rPr sz="2000" b="1" dirty="0">
                <a:latin typeface="Calibri"/>
                <a:cs typeface="Calibri"/>
              </a:rPr>
              <a:t>BC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2362" y="2376106"/>
            <a:ext cx="5608320" cy="9042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680"/>
              </a:spcBef>
              <a:tabLst>
                <a:tab pos="1759585" algn="l"/>
                <a:tab pos="4708525" algn="l"/>
                <a:tab pos="5338445" algn="l"/>
              </a:tabLst>
            </a:pPr>
            <a:r>
              <a:rPr sz="2400" dirty="0">
                <a:latin typeface="Calibri"/>
                <a:cs typeface="Calibri"/>
              </a:rPr>
              <a:t>A	A+C	</a:t>
            </a:r>
            <a:r>
              <a:rPr sz="2400" b="1" dirty="0">
                <a:latin typeface="Calibri"/>
                <a:cs typeface="Calibri"/>
              </a:rPr>
              <a:t>=	B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5432425" algn="l"/>
              </a:tabLst>
            </a:pPr>
            <a:r>
              <a:rPr sz="2400" dirty="0">
                <a:latin typeface="Calibri"/>
                <a:cs typeface="Calibri"/>
              </a:rPr>
              <a:t>C	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1038" y="2965196"/>
            <a:ext cx="27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BC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795272"/>
            <a:ext cx="4292600" cy="1611630"/>
            <a:chOff x="1211580" y="1795272"/>
            <a:chExt cx="4292600" cy="1611630"/>
          </a:xfrm>
        </p:grpSpPr>
        <p:sp>
          <p:nvSpPr>
            <p:cNvPr id="8" name="object 8"/>
            <p:cNvSpPr/>
            <p:nvPr/>
          </p:nvSpPr>
          <p:spPr>
            <a:xfrm>
              <a:off x="1255776" y="1944624"/>
              <a:ext cx="1103630" cy="311150"/>
            </a:xfrm>
            <a:custGeom>
              <a:avLst/>
              <a:gdLst/>
              <a:ahLst/>
              <a:cxnLst/>
              <a:rect l="l" t="t" r="r" b="b"/>
              <a:pathLst>
                <a:path w="1103630" h="311150">
                  <a:moveTo>
                    <a:pt x="0" y="9271"/>
                  </a:moveTo>
                  <a:lnTo>
                    <a:pt x="1077214" y="0"/>
                  </a:lnTo>
                </a:path>
                <a:path w="1103630" h="311150">
                  <a:moveTo>
                    <a:pt x="25908" y="310768"/>
                  </a:moveTo>
                  <a:lnTo>
                    <a:pt x="1103122" y="3032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89226" y="1800098"/>
              <a:ext cx="172085" cy="628015"/>
            </a:xfrm>
            <a:custGeom>
              <a:avLst/>
              <a:gdLst/>
              <a:ahLst/>
              <a:cxnLst/>
              <a:rect l="l" t="t" r="r" b="b"/>
              <a:pathLst>
                <a:path w="172085" h="628014">
                  <a:moveTo>
                    <a:pt x="0" y="0"/>
                  </a:moveTo>
                  <a:lnTo>
                    <a:pt x="35362" y="23290"/>
                  </a:lnTo>
                  <a:lnTo>
                    <a:pt x="66788" y="50895"/>
                  </a:lnTo>
                  <a:lnTo>
                    <a:pt x="94219" y="82430"/>
                  </a:lnTo>
                  <a:lnTo>
                    <a:pt x="117601" y="117512"/>
                  </a:lnTo>
                  <a:lnTo>
                    <a:pt x="136877" y="155758"/>
                  </a:lnTo>
                  <a:lnTo>
                    <a:pt x="151991" y="196784"/>
                  </a:lnTo>
                  <a:lnTo>
                    <a:pt x="162886" y="240208"/>
                  </a:lnTo>
                  <a:lnTo>
                    <a:pt x="169507" y="285645"/>
                  </a:lnTo>
                  <a:lnTo>
                    <a:pt x="171797" y="332713"/>
                  </a:lnTo>
                  <a:lnTo>
                    <a:pt x="169700" y="381028"/>
                  </a:lnTo>
                  <a:lnTo>
                    <a:pt x="163159" y="430206"/>
                  </a:lnTo>
                  <a:lnTo>
                    <a:pt x="152119" y="479864"/>
                  </a:lnTo>
                  <a:lnTo>
                    <a:pt x="136523" y="529620"/>
                  </a:lnTo>
                  <a:lnTo>
                    <a:pt x="116315" y="579089"/>
                  </a:lnTo>
                  <a:lnTo>
                    <a:pt x="91440" y="62788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3408" y="2066544"/>
              <a:ext cx="1127125" cy="1012825"/>
            </a:xfrm>
            <a:custGeom>
              <a:avLst/>
              <a:gdLst/>
              <a:ahLst/>
              <a:cxnLst/>
              <a:rect l="l" t="t" r="r" b="b"/>
              <a:pathLst>
                <a:path w="1127125" h="1012825">
                  <a:moveTo>
                    <a:pt x="48768" y="12572"/>
                  </a:moveTo>
                  <a:lnTo>
                    <a:pt x="712596" y="0"/>
                  </a:lnTo>
                </a:path>
                <a:path w="1127125" h="1012825">
                  <a:moveTo>
                    <a:pt x="713232" y="21335"/>
                  </a:moveTo>
                  <a:lnTo>
                    <a:pt x="713232" y="346963"/>
                  </a:lnTo>
                </a:path>
                <a:path w="1127125" h="1012825">
                  <a:moveTo>
                    <a:pt x="713232" y="347471"/>
                  </a:moveTo>
                  <a:lnTo>
                    <a:pt x="1126617" y="347471"/>
                  </a:lnTo>
                </a:path>
                <a:path w="1127125" h="1012825">
                  <a:moveTo>
                    <a:pt x="0" y="1012316"/>
                  </a:moveTo>
                  <a:lnTo>
                    <a:pt x="713232" y="999743"/>
                  </a:lnTo>
                </a:path>
                <a:path w="1127125" h="1012825">
                  <a:moveTo>
                    <a:pt x="713232" y="702563"/>
                  </a:moveTo>
                  <a:lnTo>
                    <a:pt x="713232" y="1005331"/>
                  </a:lnTo>
                </a:path>
                <a:path w="1127125" h="1012825">
                  <a:moveTo>
                    <a:pt x="713232" y="702563"/>
                  </a:moveTo>
                  <a:lnTo>
                    <a:pt x="1126617" y="7025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21074" y="2265426"/>
              <a:ext cx="539750" cy="655320"/>
            </a:xfrm>
            <a:custGeom>
              <a:avLst/>
              <a:gdLst/>
              <a:ahLst/>
              <a:cxnLst/>
              <a:rect l="l" t="t" r="r" b="b"/>
              <a:pathLst>
                <a:path w="539750" h="655319">
                  <a:moveTo>
                    <a:pt x="269748" y="0"/>
                  </a:moveTo>
                  <a:lnTo>
                    <a:pt x="0" y="0"/>
                  </a:lnTo>
                  <a:lnTo>
                    <a:pt x="0" y="655320"/>
                  </a:lnTo>
                  <a:lnTo>
                    <a:pt x="269748" y="655320"/>
                  </a:lnTo>
                  <a:lnTo>
                    <a:pt x="313500" y="651031"/>
                  </a:lnTo>
                  <a:lnTo>
                    <a:pt x="355006" y="638616"/>
                  </a:lnTo>
                  <a:lnTo>
                    <a:pt x="393709" y="618749"/>
                  </a:lnTo>
                  <a:lnTo>
                    <a:pt x="429054" y="592104"/>
                  </a:lnTo>
                  <a:lnTo>
                    <a:pt x="460486" y="559355"/>
                  </a:lnTo>
                  <a:lnTo>
                    <a:pt x="487448" y="521177"/>
                  </a:lnTo>
                  <a:lnTo>
                    <a:pt x="509385" y="478244"/>
                  </a:lnTo>
                  <a:lnTo>
                    <a:pt x="525743" y="431231"/>
                  </a:lnTo>
                  <a:lnTo>
                    <a:pt x="535965" y="380811"/>
                  </a:lnTo>
                  <a:lnTo>
                    <a:pt x="539496" y="327660"/>
                  </a:lnTo>
                  <a:lnTo>
                    <a:pt x="535965" y="274508"/>
                  </a:lnTo>
                  <a:lnTo>
                    <a:pt x="525743" y="224088"/>
                  </a:lnTo>
                  <a:lnTo>
                    <a:pt x="509385" y="177075"/>
                  </a:lnTo>
                  <a:lnTo>
                    <a:pt x="487448" y="134142"/>
                  </a:lnTo>
                  <a:lnTo>
                    <a:pt x="460486" y="95964"/>
                  </a:lnTo>
                  <a:lnTo>
                    <a:pt x="429054" y="63215"/>
                  </a:lnTo>
                  <a:lnTo>
                    <a:pt x="393709" y="36570"/>
                  </a:lnTo>
                  <a:lnTo>
                    <a:pt x="355006" y="16703"/>
                  </a:lnTo>
                  <a:lnTo>
                    <a:pt x="313500" y="4288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21074" y="2265426"/>
              <a:ext cx="539750" cy="655320"/>
            </a:xfrm>
            <a:custGeom>
              <a:avLst/>
              <a:gdLst/>
              <a:ahLst/>
              <a:cxnLst/>
              <a:rect l="l" t="t" r="r" b="b"/>
              <a:pathLst>
                <a:path w="539750" h="655319">
                  <a:moveTo>
                    <a:pt x="0" y="0"/>
                  </a:moveTo>
                  <a:lnTo>
                    <a:pt x="269748" y="0"/>
                  </a:lnTo>
                  <a:lnTo>
                    <a:pt x="313500" y="4288"/>
                  </a:lnTo>
                  <a:lnTo>
                    <a:pt x="355006" y="16703"/>
                  </a:lnTo>
                  <a:lnTo>
                    <a:pt x="393709" y="36570"/>
                  </a:lnTo>
                  <a:lnTo>
                    <a:pt x="429054" y="63215"/>
                  </a:lnTo>
                  <a:lnTo>
                    <a:pt x="460486" y="95964"/>
                  </a:lnTo>
                  <a:lnTo>
                    <a:pt x="487448" y="134142"/>
                  </a:lnTo>
                  <a:lnTo>
                    <a:pt x="509385" y="177075"/>
                  </a:lnTo>
                  <a:lnTo>
                    <a:pt x="525743" y="224088"/>
                  </a:lnTo>
                  <a:lnTo>
                    <a:pt x="535965" y="274508"/>
                  </a:lnTo>
                  <a:lnTo>
                    <a:pt x="539496" y="327660"/>
                  </a:lnTo>
                  <a:lnTo>
                    <a:pt x="535965" y="380811"/>
                  </a:lnTo>
                  <a:lnTo>
                    <a:pt x="525743" y="431231"/>
                  </a:lnTo>
                  <a:lnTo>
                    <a:pt x="509385" y="478244"/>
                  </a:lnTo>
                  <a:lnTo>
                    <a:pt x="487448" y="521177"/>
                  </a:lnTo>
                  <a:lnTo>
                    <a:pt x="460486" y="559355"/>
                  </a:lnTo>
                  <a:lnTo>
                    <a:pt x="429054" y="592104"/>
                  </a:lnTo>
                  <a:lnTo>
                    <a:pt x="393709" y="618749"/>
                  </a:lnTo>
                  <a:lnTo>
                    <a:pt x="355006" y="638616"/>
                  </a:lnTo>
                  <a:lnTo>
                    <a:pt x="313500" y="651031"/>
                  </a:lnTo>
                  <a:lnTo>
                    <a:pt x="269748" y="655320"/>
                  </a:lnTo>
                  <a:lnTo>
                    <a:pt x="0" y="65532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1580" y="1799844"/>
              <a:ext cx="4288155" cy="1461770"/>
            </a:xfrm>
            <a:custGeom>
              <a:avLst/>
              <a:gdLst/>
              <a:ahLst/>
              <a:cxnLst/>
              <a:rect l="l" t="t" r="r" b="b"/>
              <a:pathLst>
                <a:path w="4288155" h="1461770">
                  <a:moveTo>
                    <a:pt x="3348228" y="792479"/>
                  </a:moveTo>
                  <a:lnTo>
                    <a:pt x="4287647" y="793495"/>
                  </a:lnTo>
                </a:path>
                <a:path w="4288155" h="1461770">
                  <a:moveTo>
                    <a:pt x="976883" y="0"/>
                  </a:moveTo>
                  <a:lnTo>
                    <a:pt x="1702053" y="288163"/>
                  </a:lnTo>
                </a:path>
                <a:path w="4288155" h="1461770">
                  <a:moveTo>
                    <a:pt x="1068324" y="628650"/>
                  </a:moveTo>
                  <a:lnTo>
                    <a:pt x="1720595" y="298703"/>
                  </a:lnTo>
                </a:path>
                <a:path w="4288155" h="1461770">
                  <a:moveTo>
                    <a:pt x="0" y="1088135"/>
                  </a:moveTo>
                  <a:lnTo>
                    <a:pt x="1077214" y="1088135"/>
                  </a:lnTo>
                </a:path>
                <a:path w="4288155" h="1461770">
                  <a:moveTo>
                    <a:pt x="0" y="1461515"/>
                  </a:moveTo>
                  <a:lnTo>
                    <a:pt x="1077214" y="14615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71065" y="2769869"/>
              <a:ext cx="172085" cy="628015"/>
            </a:xfrm>
            <a:custGeom>
              <a:avLst/>
              <a:gdLst/>
              <a:ahLst/>
              <a:cxnLst/>
              <a:rect l="l" t="t" r="r" b="b"/>
              <a:pathLst>
                <a:path w="172085" h="628014">
                  <a:moveTo>
                    <a:pt x="0" y="0"/>
                  </a:moveTo>
                  <a:lnTo>
                    <a:pt x="35361" y="23312"/>
                  </a:lnTo>
                  <a:lnTo>
                    <a:pt x="66782" y="50933"/>
                  </a:lnTo>
                  <a:lnTo>
                    <a:pt x="94207" y="82478"/>
                  </a:lnTo>
                  <a:lnTo>
                    <a:pt x="117581" y="117567"/>
                  </a:lnTo>
                  <a:lnTo>
                    <a:pt x="136849" y="155814"/>
                  </a:lnTo>
                  <a:lnTo>
                    <a:pt x="151954" y="196839"/>
                  </a:lnTo>
                  <a:lnTo>
                    <a:pt x="162842" y="240259"/>
                  </a:lnTo>
                  <a:lnTo>
                    <a:pt x="169457" y="285690"/>
                  </a:lnTo>
                  <a:lnTo>
                    <a:pt x="171742" y="332750"/>
                  </a:lnTo>
                  <a:lnTo>
                    <a:pt x="169643" y="381056"/>
                  </a:lnTo>
                  <a:lnTo>
                    <a:pt x="163105" y="430226"/>
                  </a:lnTo>
                  <a:lnTo>
                    <a:pt x="152070" y="479877"/>
                  </a:lnTo>
                  <a:lnTo>
                    <a:pt x="136485" y="529626"/>
                  </a:lnTo>
                  <a:lnTo>
                    <a:pt x="116293" y="579090"/>
                  </a:lnTo>
                  <a:lnTo>
                    <a:pt x="91440" y="62788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983" y="2752344"/>
              <a:ext cx="753110" cy="650240"/>
            </a:xfrm>
            <a:custGeom>
              <a:avLst/>
              <a:gdLst/>
              <a:ahLst/>
              <a:cxnLst/>
              <a:rect l="l" t="t" r="r" b="b"/>
              <a:pathLst>
                <a:path w="753110" h="650239">
                  <a:moveTo>
                    <a:pt x="0" y="0"/>
                  </a:moveTo>
                  <a:lnTo>
                    <a:pt x="752983" y="320039"/>
                  </a:lnTo>
                </a:path>
                <a:path w="753110" h="650239">
                  <a:moveTo>
                    <a:pt x="82296" y="649985"/>
                  </a:moveTo>
                  <a:lnTo>
                    <a:pt x="734568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5888735" y="2592323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220967" y="2197607"/>
            <a:ext cx="3865245" cy="1315720"/>
            <a:chOff x="6220967" y="2197607"/>
            <a:chExt cx="3865245" cy="1315720"/>
          </a:xfrm>
        </p:grpSpPr>
        <p:sp>
          <p:nvSpPr>
            <p:cNvPr id="18" name="object 18"/>
            <p:cNvSpPr/>
            <p:nvPr/>
          </p:nvSpPr>
          <p:spPr>
            <a:xfrm>
              <a:off x="6220967" y="2202179"/>
              <a:ext cx="2671445" cy="1059180"/>
            </a:xfrm>
            <a:custGeom>
              <a:avLst/>
              <a:gdLst/>
              <a:ahLst/>
              <a:cxnLst/>
              <a:rect l="l" t="t" r="r" b="b"/>
              <a:pathLst>
                <a:path w="2671445" h="1059179">
                  <a:moveTo>
                    <a:pt x="141732" y="0"/>
                  </a:moveTo>
                  <a:lnTo>
                    <a:pt x="2371725" y="21462"/>
                  </a:lnTo>
                </a:path>
                <a:path w="2671445" h="1059179">
                  <a:moveTo>
                    <a:pt x="2359152" y="10668"/>
                  </a:moveTo>
                  <a:lnTo>
                    <a:pt x="2359152" y="314452"/>
                  </a:lnTo>
                </a:path>
                <a:path w="2671445" h="1059179">
                  <a:moveTo>
                    <a:pt x="2377440" y="315468"/>
                  </a:moveTo>
                  <a:lnTo>
                    <a:pt x="2671191" y="315468"/>
                  </a:lnTo>
                </a:path>
                <a:path w="2671445" h="1059179">
                  <a:moveTo>
                    <a:pt x="0" y="708660"/>
                  </a:moveTo>
                  <a:lnTo>
                    <a:pt x="1255776" y="708660"/>
                  </a:lnTo>
                </a:path>
                <a:path w="2671445" h="1059179">
                  <a:moveTo>
                    <a:pt x="0" y="1059180"/>
                  </a:moveTo>
                  <a:lnTo>
                    <a:pt x="1255776" y="10591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45501" y="2730245"/>
              <a:ext cx="561340" cy="777240"/>
            </a:xfrm>
            <a:custGeom>
              <a:avLst/>
              <a:gdLst/>
              <a:ahLst/>
              <a:cxnLst/>
              <a:rect l="l" t="t" r="r" b="b"/>
              <a:pathLst>
                <a:path w="561340" h="777239">
                  <a:moveTo>
                    <a:pt x="280416" y="0"/>
                  </a:moveTo>
                  <a:lnTo>
                    <a:pt x="0" y="0"/>
                  </a:lnTo>
                  <a:lnTo>
                    <a:pt x="0" y="777239"/>
                  </a:lnTo>
                  <a:lnTo>
                    <a:pt x="280416" y="777239"/>
                  </a:lnTo>
                  <a:lnTo>
                    <a:pt x="321841" y="773026"/>
                  </a:lnTo>
                  <a:lnTo>
                    <a:pt x="361383" y="760786"/>
                  </a:lnTo>
                  <a:lnTo>
                    <a:pt x="398607" y="741120"/>
                  </a:lnTo>
                  <a:lnTo>
                    <a:pt x="433080" y="714631"/>
                  </a:lnTo>
                  <a:lnTo>
                    <a:pt x="464366" y="681918"/>
                  </a:lnTo>
                  <a:lnTo>
                    <a:pt x="492031" y="643583"/>
                  </a:lnTo>
                  <a:lnTo>
                    <a:pt x="515640" y="600228"/>
                  </a:lnTo>
                  <a:lnTo>
                    <a:pt x="534760" y="552452"/>
                  </a:lnTo>
                  <a:lnTo>
                    <a:pt x="548954" y="500858"/>
                  </a:lnTo>
                  <a:lnTo>
                    <a:pt x="557790" y="446047"/>
                  </a:lnTo>
                  <a:lnTo>
                    <a:pt x="560831" y="388619"/>
                  </a:lnTo>
                  <a:lnTo>
                    <a:pt x="557790" y="331192"/>
                  </a:lnTo>
                  <a:lnTo>
                    <a:pt x="548954" y="276381"/>
                  </a:lnTo>
                  <a:lnTo>
                    <a:pt x="534760" y="224787"/>
                  </a:lnTo>
                  <a:lnTo>
                    <a:pt x="515640" y="177011"/>
                  </a:lnTo>
                  <a:lnTo>
                    <a:pt x="492031" y="133656"/>
                  </a:lnTo>
                  <a:lnTo>
                    <a:pt x="464366" y="95321"/>
                  </a:lnTo>
                  <a:lnTo>
                    <a:pt x="433080" y="62608"/>
                  </a:lnTo>
                  <a:lnTo>
                    <a:pt x="398607" y="36119"/>
                  </a:lnTo>
                  <a:lnTo>
                    <a:pt x="361383" y="16453"/>
                  </a:lnTo>
                  <a:lnTo>
                    <a:pt x="321841" y="4213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45501" y="2730245"/>
              <a:ext cx="561340" cy="777240"/>
            </a:xfrm>
            <a:custGeom>
              <a:avLst/>
              <a:gdLst/>
              <a:ahLst/>
              <a:cxnLst/>
              <a:rect l="l" t="t" r="r" b="b"/>
              <a:pathLst>
                <a:path w="561340" h="777239">
                  <a:moveTo>
                    <a:pt x="0" y="0"/>
                  </a:moveTo>
                  <a:lnTo>
                    <a:pt x="280416" y="0"/>
                  </a:lnTo>
                  <a:lnTo>
                    <a:pt x="321841" y="4213"/>
                  </a:lnTo>
                  <a:lnTo>
                    <a:pt x="361383" y="16453"/>
                  </a:lnTo>
                  <a:lnTo>
                    <a:pt x="398607" y="36119"/>
                  </a:lnTo>
                  <a:lnTo>
                    <a:pt x="433080" y="62608"/>
                  </a:lnTo>
                  <a:lnTo>
                    <a:pt x="464366" y="95321"/>
                  </a:lnTo>
                  <a:lnTo>
                    <a:pt x="492031" y="133656"/>
                  </a:lnTo>
                  <a:lnTo>
                    <a:pt x="515640" y="177011"/>
                  </a:lnTo>
                  <a:lnTo>
                    <a:pt x="534760" y="224787"/>
                  </a:lnTo>
                  <a:lnTo>
                    <a:pt x="548954" y="276381"/>
                  </a:lnTo>
                  <a:lnTo>
                    <a:pt x="557790" y="331192"/>
                  </a:lnTo>
                  <a:lnTo>
                    <a:pt x="560831" y="388619"/>
                  </a:lnTo>
                  <a:lnTo>
                    <a:pt x="557790" y="446047"/>
                  </a:lnTo>
                  <a:lnTo>
                    <a:pt x="548954" y="500858"/>
                  </a:lnTo>
                  <a:lnTo>
                    <a:pt x="534760" y="552452"/>
                  </a:lnTo>
                  <a:lnTo>
                    <a:pt x="515640" y="600228"/>
                  </a:lnTo>
                  <a:lnTo>
                    <a:pt x="492031" y="643583"/>
                  </a:lnTo>
                  <a:lnTo>
                    <a:pt x="464366" y="681918"/>
                  </a:lnTo>
                  <a:lnTo>
                    <a:pt x="433080" y="714631"/>
                  </a:lnTo>
                  <a:lnTo>
                    <a:pt x="398607" y="741120"/>
                  </a:lnTo>
                  <a:lnTo>
                    <a:pt x="361383" y="760786"/>
                  </a:lnTo>
                  <a:lnTo>
                    <a:pt x="321841" y="773026"/>
                  </a:lnTo>
                  <a:lnTo>
                    <a:pt x="280416" y="777239"/>
                  </a:lnTo>
                  <a:lnTo>
                    <a:pt x="0" y="77723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05572" y="2706623"/>
              <a:ext cx="880744" cy="372110"/>
            </a:xfrm>
            <a:custGeom>
              <a:avLst/>
              <a:gdLst/>
              <a:ahLst/>
              <a:cxnLst/>
              <a:rect l="l" t="t" r="r" b="b"/>
              <a:pathLst>
                <a:path w="880745" h="372110">
                  <a:moveTo>
                    <a:pt x="0" y="359663"/>
                  </a:moveTo>
                  <a:lnTo>
                    <a:pt x="587375" y="359663"/>
                  </a:lnTo>
                </a:path>
                <a:path w="880745" h="372110">
                  <a:moveTo>
                    <a:pt x="591311" y="0"/>
                  </a:moveTo>
                  <a:lnTo>
                    <a:pt x="596264" y="371855"/>
                  </a:lnTo>
                </a:path>
                <a:path w="880745" h="372110">
                  <a:moveTo>
                    <a:pt x="586739" y="0"/>
                  </a:moveTo>
                  <a:lnTo>
                    <a:pt x="88049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95130" y="2285618"/>
              <a:ext cx="130810" cy="650875"/>
            </a:xfrm>
            <a:custGeom>
              <a:avLst/>
              <a:gdLst/>
              <a:ahLst/>
              <a:cxnLst/>
              <a:rect l="l" t="t" r="r" b="b"/>
              <a:pathLst>
                <a:path w="130809" h="650875">
                  <a:moveTo>
                    <a:pt x="0" y="0"/>
                  </a:moveTo>
                  <a:lnTo>
                    <a:pt x="57445" y="47022"/>
                  </a:lnTo>
                  <a:lnTo>
                    <a:pt x="98438" y="112106"/>
                  </a:lnTo>
                  <a:lnTo>
                    <a:pt x="112728" y="150429"/>
                  </a:lnTo>
                  <a:lnTo>
                    <a:pt x="122862" y="192074"/>
                  </a:lnTo>
                  <a:lnTo>
                    <a:pt x="128825" y="236646"/>
                  </a:lnTo>
                  <a:lnTo>
                    <a:pt x="130603" y="283746"/>
                  </a:lnTo>
                  <a:lnTo>
                    <a:pt x="128180" y="332978"/>
                  </a:lnTo>
                  <a:lnTo>
                    <a:pt x="121543" y="383944"/>
                  </a:lnTo>
                  <a:lnTo>
                    <a:pt x="110677" y="436246"/>
                  </a:lnTo>
                  <a:lnTo>
                    <a:pt x="95569" y="489488"/>
                  </a:lnTo>
                  <a:lnTo>
                    <a:pt x="76202" y="543271"/>
                  </a:lnTo>
                  <a:lnTo>
                    <a:pt x="52563" y="597199"/>
                  </a:lnTo>
                  <a:lnTo>
                    <a:pt x="24638" y="6508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95003" y="2285999"/>
              <a:ext cx="1286510" cy="650240"/>
            </a:xfrm>
            <a:custGeom>
              <a:avLst/>
              <a:gdLst/>
              <a:ahLst/>
              <a:cxnLst/>
              <a:rect l="l" t="t" r="r" b="b"/>
              <a:pathLst>
                <a:path w="1286509" h="650239">
                  <a:moveTo>
                    <a:pt x="541020" y="319786"/>
                  </a:moveTo>
                  <a:lnTo>
                    <a:pt x="1286382" y="301751"/>
                  </a:lnTo>
                </a:path>
                <a:path w="1286509" h="650239">
                  <a:moveTo>
                    <a:pt x="0" y="0"/>
                  </a:moveTo>
                  <a:lnTo>
                    <a:pt x="566547" y="298323"/>
                  </a:lnTo>
                </a:path>
                <a:path w="1286509" h="650239">
                  <a:moveTo>
                    <a:pt x="24384" y="649986"/>
                  </a:moveTo>
                  <a:lnTo>
                    <a:pt x="566293" y="3063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~PP3463.WAV">
            <a:hlinkClick r:id="" action="ppaction://media"/>
          </p:cNvPr>
          <p:cNvPicPr>
            <a:picLocks noRot="1" noChangeAspect="1"/>
          </p:cNvPicPr>
          <p:nvPr>
            <a:wavAudioFile r:embed="rId1" name="~PP3463.WAV"/>
          </p:nvPr>
        </p:nvPicPr>
        <p:blipFill>
          <a:blip r:embed="rId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71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256" y="467995"/>
            <a:ext cx="87890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dirty="0"/>
              <a:t> of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15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8380" y="1004697"/>
            <a:ext cx="6917690" cy="57327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758825" algn="l"/>
              </a:tabLst>
            </a:pPr>
            <a:r>
              <a:rPr sz="2400" spc="-5" dirty="0">
                <a:latin typeface="Calibri"/>
                <a:cs typeface="Calibri"/>
              </a:rPr>
              <a:t>Q.2:-	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A(B+C)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B(B+C)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100330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	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distributive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law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second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third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term.</a:t>
            </a:r>
            <a:endParaRPr sz="24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00330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2:	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BB=B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fourth</a:t>
            </a:r>
            <a:r>
              <a:rPr sz="2400" spc="-5" dirty="0">
                <a:latin typeface="Calibri"/>
                <a:cs typeface="Calibri"/>
              </a:rPr>
              <a:t> term</a:t>
            </a:r>
            <a:endParaRPr sz="2400">
              <a:latin typeface="Calibri"/>
              <a:cs typeface="Calibri"/>
            </a:endParaRPr>
          </a:p>
          <a:p>
            <a:pPr marL="1582420" marR="2399030" indent="259079">
              <a:lnSpc>
                <a:spcPct val="120000"/>
              </a:lnSpc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BC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B(1+C)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003300" algn="l"/>
                <a:tab pos="2402205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3:	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	1+C=1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fourth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</a:t>
            </a:r>
            <a:endParaRPr sz="24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+AC+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B(1)</a:t>
            </a:r>
            <a:endParaRPr sz="2400">
              <a:latin typeface="Calibri"/>
              <a:cs typeface="Calibri"/>
            </a:endParaRPr>
          </a:p>
          <a:p>
            <a:pPr marL="1513205" marR="1708785" indent="-1501140">
              <a:lnSpc>
                <a:spcPts val="3460"/>
              </a:lnSpc>
              <a:spcBef>
                <a:spcPts val="204"/>
              </a:spcBef>
              <a:tabLst>
                <a:tab pos="1003300" algn="l"/>
                <a:tab pos="2402205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4:	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	</a:t>
            </a:r>
            <a:r>
              <a:rPr sz="2400" spc="-15" dirty="0">
                <a:latin typeface="Calibri"/>
                <a:cs typeface="Calibri"/>
              </a:rPr>
              <a:t>drop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‘1’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fourth </a:t>
            </a:r>
            <a:r>
              <a:rPr sz="2400" spc="-5" dirty="0">
                <a:latin typeface="Calibri"/>
                <a:cs typeface="Calibri"/>
              </a:rPr>
              <a:t>term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+AC+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  <a:tabLst>
                <a:tab pos="100330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5:	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terms</a:t>
            </a:r>
            <a:endParaRPr sz="2400">
              <a:latin typeface="Calibri"/>
              <a:cs typeface="Calibri"/>
            </a:endParaRPr>
          </a:p>
          <a:p>
            <a:pPr marL="1446530" marR="4177665">
              <a:lnSpc>
                <a:spcPct val="120000"/>
              </a:lnSpc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+AC+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AB+B+AC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~PP3175.WAV">
            <a:hlinkClick r:id="" action="ppaction://media"/>
          </p:cNvPr>
          <p:cNvPicPr>
            <a:picLocks noRot="1" noChangeAspect="1"/>
          </p:cNvPicPr>
          <p:nvPr>
            <a:wavAudioFile r:embed="rId1" name="~PP3175.WAV"/>
          </p:nvPr>
        </p:nvPicPr>
        <p:blipFill>
          <a:blip r:embed="rId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8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dirty="0"/>
              <a:t> of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15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6746" y="858770"/>
            <a:ext cx="5334000" cy="22205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R="2827655" algn="r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Calibri"/>
                <a:cs typeface="Calibri"/>
              </a:rPr>
              <a:t>B(A+1)+AC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003935" algn="l"/>
              </a:tabLst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6:	Apply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A+1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first </a:t>
            </a:r>
            <a:r>
              <a:rPr sz="2400" spc="-10" dirty="0">
                <a:latin typeface="Calibri"/>
                <a:cs typeface="Calibri"/>
              </a:rPr>
              <a:t>term</a:t>
            </a:r>
            <a:endParaRPr sz="2400">
              <a:latin typeface="Calibri"/>
              <a:cs typeface="Calibri"/>
            </a:endParaRPr>
          </a:p>
          <a:p>
            <a:pPr marR="2884805" algn="r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B(1)+AC</a:t>
            </a:r>
            <a:endParaRPr sz="2400">
              <a:latin typeface="Calibri"/>
              <a:cs typeface="Calibri"/>
            </a:endParaRPr>
          </a:p>
          <a:p>
            <a:pPr marL="1444625" marR="5080" indent="-1432560">
              <a:lnSpc>
                <a:spcPct val="120000"/>
              </a:lnSpc>
              <a:tabLst>
                <a:tab pos="1002665" algn="l"/>
              </a:tabLst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7:	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drop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‘1’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 </a:t>
            </a: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B+AC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9932" y="3422903"/>
            <a:ext cx="8943340" cy="3435350"/>
            <a:chOff x="979932" y="3422903"/>
            <a:chExt cx="8943340" cy="3435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932" y="3422903"/>
              <a:ext cx="8942832" cy="34350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64735" y="6431279"/>
              <a:ext cx="170815" cy="85725"/>
            </a:xfrm>
            <a:custGeom>
              <a:avLst/>
              <a:gdLst/>
              <a:ahLst/>
              <a:cxnLst/>
              <a:rect l="l" t="t" r="r" b="b"/>
              <a:pathLst>
                <a:path w="170814" h="85725">
                  <a:moveTo>
                    <a:pt x="0" y="85344"/>
                  </a:moveTo>
                  <a:lnTo>
                    <a:pt x="170687" y="85344"/>
                  </a:lnTo>
                </a:path>
                <a:path w="170814" h="85725">
                  <a:moveTo>
                    <a:pt x="0" y="48768"/>
                  </a:moveTo>
                  <a:lnTo>
                    <a:pt x="170687" y="48768"/>
                  </a:lnTo>
                </a:path>
                <a:path w="170814" h="85725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~PP360.WAV">
            <a:hlinkClick r:id="" action="ppaction://media"/>
          </p:cNvPr>
          <p:cNvPicPr>
            <a:picLocks noRot="1" noChangeAspect="1"/>
          </p:cNvPicPr>
          <p:nvPr>
            <a:wavAudioFile r:embed="rId1" name="~PP360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97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647" y="198501"/>
            <a:ext cx="87890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dirty="0"/>
              <a:t> of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15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9586" y="946785"/>
            <a:ext cx="18605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804" y="931545"/>
            <a:ext cx="1351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B(A+1)</a:t>
            </a:r>
            <a:r>
              <a:rPr sz="2400" spc="1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1003935" algn="l"/>
              </a:tabLst>
            </a:pPr>
            <a:r>
              <a:rPr spc="-10" dirty="0"/>
              <a:t>Step </a:t>
            </a:r>
            <a:r>
              <a:rPr dirty="0"/>
              <a:t>6:	Apply</a:t>
            </a:r>
            <a:r>
              <a:rPr spc="-3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rule</a:t>
            </a:r>
            <a:r>
              <a:rPr spc="-10" dirty="0"/>
              <a:t> </a:t>
            </a:r>
            <a:r>
              <a:rPr dirty="0"/>
              <a:t>A+1</a:t>
            </a:r>
            <a:r>
              <a:rPr spc="-15" dirty="0"/>
              <a:t> </a:t>
            </a:r>
            <a:r>
              <a:rPr dirty="0"/>
              <a:t>=</a:t>
            </a:r>
            <a:r>
              <a:rPr spc="-20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15" dirty="0"/>
              <a:t>to</a:t>
            </a:r>
            <a:r>
              <a:rPr spc="-30" dirty="0"/>
              <a:t> </a:t>
            </a:r>
            <a:r>
              <a:rPr spc="-20" dirty="0"/>
              <a:t>first </a:t>
            </a:r>
            <a:r>
              <a:rPr spc="-10" dirty="0"/>
              <a:t>term</a:t>
            </a:r>
          </a:p>
          <a:p>
            <a:pPr marL="1444625">
              <a:lnSpc>
                <a:spcPct val="100000"/>
              </a:lnSpc>
              <a:spcBef>
                <a:spcPts val="580"/>
              </a:spcBef>
            </a:pPr>
            <a:r>
              <a:rPr spc="-5" dirty="0"/>
              <a:t>B(1)+AC</a:t>
            </a:r>
          </a:p>
          <a:p>
            <a:pPr marL="1444625" marR="5080" indent="-1432560">
              <a:lnSpc>
                <a:spcPct val="120000"/>
              </a:lnSpc>
              <a:tabLst>
                <a:tab pos="1002665" algn="l"/>
              </a:tabLst>
            </a:pPr>
            <a:r>
              <a:rPr spc="-10" dirty="0"/>
              <a:t>Step </a:t>
            </a:r>
            <a:r>
              <a:rPr dirty="0"/>
              <a:t>7:	Apply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rule</a:t>
            </a:r>
            <a:r>
              <a:rPr spc="-10" dirty="0"/>
              <a:t> </a:t>
            </a:r>
            <a:r>
              <a:rPr spc="-15" dirty="0"/>
              <a:t>drop</a:t>
            </a:r>
            <a:r>
              <a:rPr spc="-20" dirty="0"/>
              <a:t> </a:t>
            </a:r>
            <a:r>
              <a:rPr dirty="0"/>
              <a:t>‘1’</a:t>
            </a:r>
            <a:r>
              <a:rPr spc="-10" dirty="0"/>
              <a:t> </a:t>
            </a:r>
            <a:r>
              <a:rPr spc="-20" dirty="0"/>
              <a:t>to </a:t>
            </a:r>
            <a:r>
              <a:rPr spc="-15" dirty="0"/>
              <a:t>first</a:t>
            </a:r>
            <a:r>
              <a:rPr spc="-30" dirty="0"/>
              <a:t> </a:t>
            </a:r>
            <a:r>
              <a:rPr spc="-5" dirty="0"/>
              <a:t>term </a:t>
            </a:r>
            <a:r>
              <a:rPr spc="-525" dirty="0"/>
              <a:t> </a:t>
            </a:r>
            <a:r>
              <a:rPr dirty="0"/>
              <a:t>B+AC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932" y="3422903"/>
            <a:ext cx="8942832" cy="3435095"/>
          </a:xfrm>
          <a:prstGeom prst="rect">
            <a:avLst/>
          </a:prstGeom>
        </p:spPr>
      </p:pic>
      <p:pic>
        <p:nvPicPr>
          <p:cNvPr id="7" name="~PP2920.WAV">
            <a:hlinkClick r:id="" action="ppaction://media"/>
          </p:cNvPr>
          <p:cNvPicPr>
            <a:picLocks noRot="1" noChangeAspect="1"/>
          </p:cNvPicPr>
          <p:nvPr>
            <a:wavAudioFile r:embed="rId1" name="~PP2920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4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860" y="497535"/>
            <a:ext cx="8789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Boolean</a:t>
            </a:r>
            <a:r>
              <a:rPr spc="-35" dirty="0"/>
              <a:t> </a:t>
            </a:r>
            <a:r>
              <a:rPr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3808" y="1138607"/>
            <a:ext cx="6559550" cy="54470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R="3219450" algn="r">
              <a:lnSpc>
                <a:spcPct val="100000"/>
              </a:lnSpc>
              <a:spcBef>
                <a:spcPts val="800"/>
              </a:spcBef>
            </a:pPr>
            <a:r>
              <a:rPr sz="2400" spc="-5" dirty="0">
                <a:latin typeface="Calibri"/>
                <a:cs typeface="Calibri"/>
              </a:rPr>
              <a:t>Q.3</a:t>
            </a:r>
            <a:r>
              <a:rPr sz="2800" spc="-5" dirty="0">
                <a:latin typeface="Calibri"/>
                <a:cs typeface="Calibri"/>
              </a:rPr>
              <a:t>:-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[AB(C+BD)+AB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]C</a:t>
            </a:r>
            <a:endParaRPr sz="2800">
              <a:latin typeface="Calibri"/>
              <a:cs typeface="Calibri"/>
            </a:endParaRPr>
          </a:p>
          <a:p>
            <a:pPr marL="899794" marR="2388235" indent="-887730">
              <a:lnSpc>
                <a:spcPct val="120000"/>
              </a:lnSpc>
              <a:spcBef>
                <a:spcPts val="25"/>
              </a:spcBef>
              <a:tabLst>
                <a:tab pos="100330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		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distributive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law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[ABC+ABBD+AB]C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BB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R="3202305" algn="r">
              <a:lnSpc>
                <a:spcPct val="100000"/>
              </a:lnSpc>
              <a:spcBef>
                <a:spcPts val="1045"/>
              </a:spcBef>
            </a:pPr>
            <a:r>
              <a:rPr sz="2400" spc="-5" dirty="0">
                <a:latin typeface="Calibri"/>
                <a:cs typeface="Calibri"/>
              </a:rPr>
              <a:t>[ABC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A.0.D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AB]C</a:t>
            </a:r>
            <a:endParaRPr sz="2400">
              <a:latin typeface="Calibri"/>
              <a:cs typeface="Calibri"/>
            </a:endParaRPr>
          </a:p>
          <a:p>
            <a:pPr marL="968375" marR="5080" indent="-956310">
              <a:lnSpc>
                <a:spcPct val="120000"/>
              </a:lnSpc>
              <a:spcBef>
                <a:spcPts val="110"/>
              </a:spcBef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3: Apply the rule </a:t>
            </a:r>
            <a:r>
              <a:rPr sz="2400" spc="-15" dirty="0">
                <a:latin typeface="Calibri"/>
                <a:cs typeface="Calibri"/>
              </a:rPr>
              <a:t>drop </a:t>
            </a:r>
            <a:r>
              <a:rPr sz="2400" dirty="0">
                <a:latin typeface="Calibri"/>
                <a:cs typeface="Calibri"/>
              </a:rPr>
              <a:t>‘0’ </a:t>
            </a:r>
            <a:r>
              <a:rPr sz="2400" spc="-20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5" dirty="0">
                <a:latin typeface="Calibri"/>
                <a:cs typeface="Calibri"/>
              </a:rPr>
              <a:t>term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get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[ABC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AB]C</a:t>
            </a:r>
            <a:endParaRPr sz="2400">
              <a:latin typeface="Calibri"/>
              <a:cs typeface="Calibri"/>
            </a:endParaRPr>
          </a:p>
          <a:p>
            <a:pPr marL="968375" marR="2937510" indent="-956310">
              <a:lnSpc>
                <a:spcPct val="120000"/>
              </a:lnSpc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distributive </a:t>
            </a:r>
            <a:r>
              <a:rPr sz="2400" dirty="0">
                <a:latin typeface="Calibri"/>
                <a:cs typeface="Calibri"/>
              </a:rPr>
              <a:t>law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ABCC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ABC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5" dirty="0">
                <a:latin typeface="Calibri"/>
                <a:cs typeface="Calibri"/>
              </a:rPr>
              <a:t> CC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  <a:p>
            <a:pPr marL="968375" marR="4284345">
              <a:lnSpc>
                <a:spcPct val="12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ABC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ABC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BC(A+A)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22191" y="1338072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5707" y="1328927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84447" y="1328927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88464" y="2260092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>
                <a:moveTo>
                  <a:pt x="94487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0464" y="493775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6392" y="493775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8464" y="581558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91967" y="581558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7227" y="581558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08247" y="226009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68167" y="226009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9027" y="4937759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3720" y="4098035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8167" y="4098035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9352" y="2671572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4844" y="2252472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7900" y="4098035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7808" y="3176016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119887" y="0"/>
                </a:lnTo>
              </a:path>
              <a:path w="281939">
                <a:moveTo>
                  <a:pt x="161543" y="0"/>
                </a:moveTo>
                <a:lnTo>
                  <a:pt x="2814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88464" y="3176016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63011" y="6266688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08632" y="6266688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~PP3773.WAV">
            <a:hlinkClick r:id="" action="ppaction://media"/>
          </p:cNvPr>
          <p:cNvPicPr>
            <a:picLocks noRot="1" noChangeAspect="1"/>
          </p:cNvPicPr>
          <p:nvPr>
            <a:wavAudioFile r:embed="rId1" name="~PP3773.WAV"/>
          </p:nvPr>
        </p:nvPicPr>
        <p:blipFill>
          <a:blip r:embed="rId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9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24" y="423418"/>
            <a:ext cx="87890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15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8872" y="1021842"/>
            <a:ext cx="3846195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6955" marR="5080" indent="-1024890">
              <a:lnSpc>
                <a:spcPct val="12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7: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Drop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‘1’</a:t>
            </a:r>
            <a:endParaRPr sz="2400">
              <a:latin typeface="Calibri"/>
              <a:cs typeface="Calibri"/>
            </a:endParaRPr>
          </a:p>
          <a:p>
            <a:pPr marL="103695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BC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2575" y="3166364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9738" y="3521455"/>
            <a:ext cx="1358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84870" y="3521455"/>
            <a:ext cx="544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C+BD</a:t>
            </a:r>
            <a:r>
              <a:rPr sz="1600" u="sng" spc="-1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766" y="3824985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6506" y="3824985"/>
            <a:ext cx="29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4318" y="3824985"/>
            <a:ext cx="9220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AB(C+BD)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2952" y="3824985"/>
            <a:ext cx="1555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C[AB(C+BD)+AB]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8872" y="448335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4298" y="4483354"/>
            <a:ext cx="282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2766" y="4812538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3948" y="4838446"/>
            <a:ext cx="325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trike="sngStrike" spc="-5" dirty="0">
                <a:latin typeface="Calibri"/>
                <a:cs typeface="Calibri"/>
              </a:rPr>
              <a:t>  </a:t>
            </a:r>
            <a:r>
              <a:rPr sz="1600" strike="sngStrike" spc="20" dirty="0">
                <a:latin typeface="Calibri"/>
                <a:cs typeface="Calibri"/>
              </a:rPr>
              <a:t> </a:t>
            </a:r>
            <a:r>
              <a:rPr sz="1600" strike="sngStrike" spc="-5" dirty="0">
                <a:latin typeface="Calibri"/>
                <a:cs typeface="Calibri"/>
              </a:rPr>
              <a:t>B</a:t>
            </a:r>
            <a:r>
              <a:rPr sz="1600" strike="sngStrike" spc="15" dirty="0">
                <a:latin typeface="Calibri"/>
                <a:cs typeface="Calibri"/>
              </a:rPr>
              <a:t> 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24521" y="5141417"/>
            <a:ext cx="1293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AB(C+BD)+AB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0758" y="5416397"/>
            <a:ext cx="138176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2809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 B</a:t>
            </a:r>
            <a:endParaRPr sz="18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42160" y="1580388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61972" y="2479548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299972" y="3019044"/>
            <a:ext cx="9014460" cy="3290570"/>
            <a:chOff x="1299972" y="3019044"/>
            <a:chExt cx="9014460" cy="3290570"/>
          </a:xfrm>
        </p:grpSpPr>
        <p:sp>
          <p:nvSpPr>
            <p:cNvPr id="20" name="object 20"/>
            <p:cNvSpPr/>
            <p:nvPr/>
          </p:nvSpPr>
          <p:spPr>
            <a:xfrm>
              <a:off x="1304544" y="3889247"/>
              <a:ext cx="1118870" cy="250190"/>
            </a:xfrm>
            <a:custGeom>
              <a:avLst/>
              <a:gdLst/>
              <a:ahLst/>
              <a:cxnLst/>
              <a:rect l="l" t="t" r="r" b="b"/>
              <a:pathLst>
                <a:path w="1118870" h="250189">
                  <a:moveTo>
                    <a:pt x="0" y="0"/>
                  </a:moveTo>
                  <a:lnTo>
                    <a:pt x="1118743" y="0"/>
                  </a:lnTo>
                </a:path>
                <a:path w="1118870" h="250189">
                  <a:moveTo>
                    <a:pt x="0" y="249935"/>
                  </a:moveTo>
                  <a:lnTo>
                    <a:pt x="1118743" y="2499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23922" y="3780281"/>
              <a:ext cx="393700" cy="475615"/>
            </a:xfrm>
            <a:custGeom>
              <a:avLst/>
              <a:gdLst/>
              <a:ahLst/>
              <a:cxnLst/>
              <a:rect l="l" t="t" r="r" b="b"/>
              <a:pathLst>
                <a:path w="393700" h="475614">
                  <a:moveTo>
                    <a:pt x="196595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96595" y="475488"/>
                  </a:lnTo>
                  <a:lnTo>
                    <a:pt x="241676" y="469209"/>
                  </a:lnTo>
                  <a:lnTo>
                    <a:pt x="283057" y="451326"/>
                  </a:lnTo>
                  <a:lnTo>
                    <a:pt x="319560" y="423263"/>
                  </a:lnTo>
                  <a:lnTo>
                    <a:pt x="350004" y="386447"/>
                  </a:lnTo>
                  <a:lnTo>
                    <a:pt x="373211" y="342304"/>
                  </a:lnTo>
                  <a:lnTo>
                    <a:pt x="388000" y="292261"/>
                  </a:lnTo>
                  <a:lnTo>
                    <a:pt x="393191" y="237744"/>
                  </a:lnTo>
                  <a:lnTo>
                    <a:pt x="388000" y="183226"/>
                  </a:lnTo>
                  <a:lnTo>
                    <a:pt x="373211" y="133183"/>
                  </a:lnTo>
                  <a:lnTo>
                    <a:pt x="350004" y="89040"/>
                  </a:lnTo>
                  <a:lnTo>
                    <a:pt x="319560" y="52224"/>
                  </a:lnTo>
                  <a:lnTo>
                    <a:pt x="283057" y="24161"/>
                  </a:lnTo>
                  <a:lnTo>
                    <a:pt x="241676" y="6278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5306" y="3451098"/>
              <a:ext cx="2719070" cy="805180"/>
            </a:xfrm>
            <a:custGeom>
              <a:avLst/>
              <a:gdLst/>
              <a:ahLst/>
              <a:cxnLst/>
              <a:rect l="l" t="t" r="r" b="b"/>
              <a:pathLst>
                <a:path w="2719070" h="805179">
                  <a:moveTo>
                    <a:pt x="1118616" y="329183"/>
                  </a:moveTo>
                  <a:lnTo>
                    <a:pt x="1315212" y="329183"/>
                  </a:lnTo>
                  <a:lnTo>
                    <a:pt x="1360292" y="335462"/>
                  </a:lnTo>
                  <a:lnTo>
                    <a:pt x="1401673" y="353345"/>
                  </a:lnTo>
                  <a:lnTo>
                    <a:pt x="1438176" y="381408"/>
                  </a:lnTo>
                  <a:lnTo>
                    <a:pt x="1468620" y="418224"/>
                  </a:lnTo>
                  <a:lnTo>
                    <a:pt x="1491827" y="462367"/>
                  </a:lnTo>
                  <a:lnTo>
                    <a:pt x="1506616" y="512410"/>
                  </a:lnTo>
                  <a:lnTo>
                    <a:pt x="1511808" y="566927"/>
                  </a:lnTo>
                  <a:lnTo>
                    <a:pt x="1506616" y="621445"/>
                  </a:lnTo>
                  <a:lnTo>
                    <a:pt x="1491827" y="671488"/>
                  </a:lnTo>
                  <a:lnTo>
                    <a:pt x="1468620" y="715631"/>
                  </a:lnTo>
                  <a:lnTo>
                    <a:pt x="1438176" y="752447"/>
                  </a:lnTo>
                  <a:lnTo>
                    <a:pt x="1401673" y="780510"/>
                  </a:lnTo>
                  <a:lnTo>
                    <a:pt x="1360292" y="798393"/>
                  </a:lnTo>
                  <a:lnTo>
                    <a:pt x="1315212" y="804671"/>
                  </a:lnTo>
                  <a:lnTo>
                    <a:pt x="1118616" y="804671"/>
                  </a:lnTo>
                  <a:lnTo>
                    <a:pt x="1118616" y="329183"/>
                  </a:lnTo>
                  <a:close/>
                </a:path>
                <a:path w="2719070" h="805179">
                  <a:moveTo>
                    <a:pt x="1511808" y="627888"/>
                  </a:moveTo>
                  <a:lnTo>
                    <a:pt x="2231135" y="633983"/>
                  </a:lnTo>
                </a:path>
                <a:path w="2719070" h="805179">
                  <a:moveTo>
                    <a:pt x="2230755" y="399288"/>
                  </a:moveTo>
                  <a:lnTo>
                    <a:pt x="2228088" y="647826"/>
                  </a:lnTo>
                </a:path>
                <a:path w="2719070" h="805179">
                  <a:moveTo>
                    <a:pt x="2231135" y="399288"/>
                  </a:moveTo>
                  <a:lnTo>
                    <a:pt x="2718816" y="399288"/>
                  </a:lnTo>
                </a:path>
                <a:path w="2719070" h="805179">
                  <a:moveTo>
                    <a:pt x="0" y="0"/>
                  </a:moveTo>
                  <a:lnTo>
                    <a:pt x="2231135" y="24384"/>
                  </a:lnTo>
                </a:path>
                <a:path w="2719070" h="805179">
                  <a:moveTo>
                    <a:pt x="2231135" y="24384"/>
                  </a:moveTo>
                  <a:lnTo>
                    <a:pt x="2231135" y="243839"/>
                  </a:lnTo>
                </a:path>
                <a:path w="2719070" h="805179">
                  <a:moveTo>
                    <a:pt x="2231135" y="243839"/>
                  </a:moveTo>
                  <a:lnTo>
                    <a:pt x="2718816" y="24383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04544" y="3474720"/>
              <a:ext cx="2985135" cy="1221105"/>
            </a:xfrm>
            <a:custGeom>
              <a:avLst/>
              <a:gdLst/>
              <a:ahLst/>
              <a:cxnLst/>
              <a:rect l="l" t="t" r="r" b="b"/>
              <a:pathLst>
                <a:path w="2985135" h="1221104">
                  <a:moveTo>
                    <a:pt x="2529840" y="0"/>
                  </a:moveTo>
                  <a:lnTo>
                    <a:pt x="2985135" y="287400"/>
                  </a:lnTo>
                </a:path>
                <a:path w="2985135" h="1221104">
                  <a:moveTo>
                    <a:pt x="2621280" y="661542"/>
                  </a:moveTo>
                  <a:lnTo>
                    <a:pt x="2966847" y="288035"/>
                  </a:lnTo>
                </a:path>
                <a:path w="2985135" h="1221104">
                  <a:moveTo>
                    <a:pt x="0" y="1220723"/>
                  </a:moveTo>
                  <a:lnTo>
                    <a:pt x="1118743" y="12207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33066" y="4578858"/>
              <a:ext cx="393700" cy="475615"/>
            </a:xfrm>
            <a:custGeom>
              <a:avLst/>
              <a:gdLst/>
              <a:ahLst/>
              <a:cxnLst/>
              <a:rect l="l" t="t" r="r" b="b"/>
              <a:pathLst>
                <a:path w="393700" h="475614">
                  <a:moveTo>
                    <a:pt x="196595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96595" y="475488"/>
                  </a:lnTo>
                  <a:lnTo>
                    <a:pt x="241676" y="469209"/>
                  </a:lnTo>
                  <a:lnTo>
                    <a:pt x="283057" y="451326"/>
                  </a:lnTo>
                  <a:lnTo>
                    <a:pt x="319560" y="423263"/>
                  </a:lnTo>
                  <a:lnTo>
                    <a:pt x="350004" y="386447"/>
                  </a:lnTo>
                  <a:lnTo>
                    <a:pt x="373211" y="342304"/>
                  </a:lnTo>
                  <a:lnTo>
                    <a:pt x="388000" y="292261"/>
                  </a:lnTo>
                  <a:lnTo>
                    <a:pt x="393191" y="237744"/>
                  </a:lnTo>
                  <a:lnTo>
                    <a:pt x="388000" y="183226"/>
                  </a:lnTo>
                  <a:lnTo>
                    <a:pt x="373211" y="133183"/>
                  </a:lnTo>
                  <a:lnTo>
                    <a:pt x="350004" y="89040"/>
                  </a:lnTo>
                  <a:lnTo>
                    <a:pt x="319560" y="52224"/>
                  </a:lnTo>
                  <a:lnTo>
                    <a:pt x="283057" y="24161"/>
                  </a:lnTo>
                  <a:lnTo>
                    <a:pt x="241676" y="6278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3066" y="4578858"/>
              <a:ext cx="393700" cy="475615"/>
            </a:xfrm>
            <a:custGeom>
              <a:avLst/>
              <a:gdLst/>
              <a:ahLst/>
              <a:cxnLst/>
              <a:rect l="l" t="t" r="r" b="b"/>
              <a:pathLst>
                <a:path w="393700" h="475614">
                  <a:moveTo>
                    <a:pt x="0" y="0"/>
                  </a:moveTo>
                  <a:lnTo>
                    <a:pt x="196595" y="0"/>
                  </a:lnTo>
                  <a:lnTo>
                    <a:pt x="241676" y="6278"/>
                  </a:lnTo>
                  <a:lnTo>
                    <a:pt x="283057" y="24161"/>
                  </a:lnTo>
                  <a:lnTo>
                    <a:pt x="319560" y="52224"/>
                  </a:lnTo>
                  <a:lnTo>
                    <a:pt x="350004" y="89040"/>
                  </a:lnTo>
                  <a:lnTo>
                    <a:pt x="373211" y="133183"/>
                  </a:lnTo>
                  <a:lnTo>
                    <a:pt x="388000" y="183226"/>
                  </a:lnTo>
                  <a:lnTo>
                    <a:pt x="393191" y="237744"/>
                  </a:lnTo>
                  <a:lnTo>
                    <a:pt x="388000" y="292261"/>
                  </a:lnTo>
                  <a:lnTo>
                    <a:pt x="373211" y="342304"/>
                  </a:lnTo>
                  <a:lnTo>
                    <a:pt x="350004" y="386447"/>
                  </a:lnTo>
                  <a:lnTo>
                    <a:pt x="319560" y="423263"/>
                  </a:lnTo>
                  <a:lnTo>
                    <a:pt x="283057" y="451326"/>
                  </a:lnTo>
                  <a:lnTo>
                    <a:pt x="241676" y="469209"/>
                  </a:lnTo>
                  <a:lnTo>
                    <a:pt x="196595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72768" y="3889247"/>
              <a:ext cx="417195" cy="1085215"/>
            </a:xfrm>
            <a:custGeom>
              <a:avLst/>
              <a:gdLst/>
              <a:ahLst/>
              <a:cxnLst/>
              <a:rect l="l" t="t" r="r" b="b"/>
              <a:pathLst>
                <a:path w="417194" h="1085214">
                  <a:moveTo>
                    <a:pt x="0" y="0"/>
                  </a:moveTo>
                  <a:lnTo>
                    <a:pt x="24384" y="1085088"/>
                  </a:lnTo>
                </a:path>
                <a:path w="417194" h="1085214">
                  <a:moveTo>
                    <a:pt x="24384" y="1085088"/>
                  </a:moveTo>
                  <a:lnTo>
                    <a:pt x="416813" y="10850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2620" y="4870704"/>
              <a:ext cx="233171" cy="2026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825496" y="3779520"/>
              <a:ext cx="2618740" cy="1036319"/>
            </a:xfrm>
            <a:custGeom>
              <a:avLst/>
              <a:gdLst/>
              <a:ahLst/>
              <a:cxnLst/>
              <a:rect l="l" t="t" r="r" b="b"/>
              <a:pathLst>
                <a:path w="2618740" h="1036320">
                  <a:moveTo>
                    <a:pt x="0" y="1036319"/>
                  </a:moveTo>
                  <a:lnTo>
                    <a:pt x="1990598" y="1036319"/>
                  </a:lnTo>
                </a:path>
                <a:path w="2618740" h="1036320">
                  <a:moveTo>
                    <a:pt x="1990344" y="0"/>
                  </a:moveTo>
                  <a:lnTo>
                    <a:pt x="1990344" y="356107"/>
                  </a:lnTo>
                </a:path>
                <a:path w="2618740" h="1036320">
                  <a:moveTo>
                    <a:pt x="1990344" y="679703"/>
                  </a:moveTo>
                  <a:lnTo>
                    <a:pt x="1990344" y="1035811"/>
                  </a:lnTo>
                </a:path>
                <a:path w="2618740" h="1036320">
                  <a:moveTo>
                    <a:pt x="1990344" y="356615"/>
                  </a:moveTo>
                  <a:lnTo>
                    <a:pt x="2618486" y="356615"/>
                  </a:lnTo>
                </a:path>
                <a:path w="2618740" h="1036320">
                  <a:moveTo>
                    <a:pt x="1990344" y="679703"/>
                  </a:moveTo>
                  <a:lnTo>
                    <a:pt x="2618486" y="6797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82006" y="3949446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196596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196596" y="678179"/>
                  </a:lnTo>
                  <a:lnTo>
                    <a:pt x="231936" y="672718"/>
                  </a:lnTo>
                  <a:lnTo>
                    <a:pt x="295825" y="631895"/>
                  </a:lnTo>
                  <a:lnTo>
                    <a:pt x="323263" y="598446"/>
                  </a:lnTo>
                  <a:lnTo>
                    <a:pt x="346957" y="557582"/>
                  </a:lnTo>
                  <a:lnTo>
                    <a:pt x="366352" y="510257"/>
                  </a:lnTo>
                  <a:lnTo>
                    <a:pt x="380893" y="457429"/>
                  </a:lnTo>
                  <a:lnTo>
                    <a:pt x="390024" y="400055"/>
                  </a:lnTo>
                  <a:lnTo>
                    <a:pt x="393192" y="339089"/>
                  </a:lnTo>
                  <a:lnTo>
                    <a:pt x="390024" y="278124"/>
                  </a:lnTo>
                  <a:lnTo>
                    <a:pt x="380893" y="220750"/>
                  </a:lnTo>
                  <a:lnTo>
                    <a:pt x="366352" y="167922"/>
                  </a:lnTo>
                  <a:lnTo>
                    <a:pt x="346957" y="120597"/>
                  </a:lnTo>
                  <a:lnTo>
                    <a:pt x="323263" y="79733"/>
                  </a:lnTo>
                  <a:lnTo>
                    <a:pt x="295825" y="46284"/>
                  </a:lnTo>
                  <a:lnTo>
                    <a:pt x="265197" y="21208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82006" y="3949446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0" y="0"/>
                  </a:moveTo>
                  <a:lnTo>
                    <a:pt x="196596" y="0"/>
                  </a:lnTo>
                  <a:lnTo>
                    <a:pt x="231936" y="5461"/>
                  </a:lnTo>
                  <a:lnTo>
                    <a:pt x="295825" y="46284"/>
                  </a:lnTo>
                  <a:lnTo>
                    <a:pt x="323263" y="79733"/>
                  </a:lnTo>
                  <a:lnTo>
                    <a:pt x="346957" y="120597"/>
                  </a:lnTo>
                  <a:lnTo>
                    <a:pt x="366352" y="167922"/>
                  </a:lnTo>
                  <a:lnTo>
                    <a:pt x="380893" y="220750"/>
                  </a:lnTo>
                  <a:lnTo>
                    <a:pt x="390024" y="278124"/>
                  </a:lnTo>
                  <a:lnTo>
                    <a:pt x="393192" y="339089"/>
                  </a:lnTo>
                  <a:lnTo>
                    <a:pt x="390024" y="400055"/>
                  </a:lnTo>
                  <a:lnTo>
                    <a:pt x="380893" y="457429"/>
                  </a:lnTo>
                  <a:lnTo>
                    <a:pt x="366352" y="510257"/>
                  </a:lnTo>
                  <a:lnTo>
                    <a:pt x="346957" y="557582"/>
                  </a:lnTo>
                  <a:lnTo>
                    <a:pt x="323263" y="598446"/>
                  </a:lnTo>
                  <a:lnTo>
                    <a:pt x="295825" y="631895"/>
                  </a:lnTo>
                  <a:lnTo>
                    <a:pt x="265197" y="656971"/>
                  </a:lnTo>
                  <a:lnTo>
                    <a:pt x="196596" y="678179"/>
                  </a:lnTo>
                  <a:lnTo>
                    <a:pt x="0" y="6781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4960" y="4695444"/>
              <a:ext cx="906780" cy="1426210"/>
            </a:xfrm>
            <a:custGeom>
              <a:avLst/>
              <a:gdLst/>
              <a:ahLst/>
              <a:cxnLst/>
              <a:rect l="l" t="t" r="r" b="b"/>
              <a:pathLst>
                <a:path w="906780" h="1426210">
                  <a:moveTo>
                    <a:pt x="12192" y="274319"/>
                  </a:moveTo>
                  <a:lnTo>
                    <a:pt x="12192" y="1425676"/>
                  </a:lnTo>
                </a:path>
                <a:path w="906780" h="1426210">
                  <a:moveTo>
                    <a:pt x="208788" y="0"/>
                  </a:moveTo>
                  <a:lnTo>
                    <a:pt x="208788" y="1083208"/>
                  </a:lnTo>
                </a:path>
                <a:path w="906780" h="1426210">
                  <a:moveTo>
                    <a:pt x="0" y="1424939"/>
                  </a:moveTo>
                  <a:lnTo>
                    <a:pt x="905891" y="1424939"/>
                  </a:lnTo>
                </a:path>
                <a:path w="906780" h="1426210">
                  <a:moveTo>
                    <a:pt x="204215" y="1083563"/>
                  </a:moveTo>
                  <a:lnTo>
                    <a:pt x="906272" y="10835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81833" y="5670042"/>
              <a:ext cx="165100" cy="219710"/>
            </a:xfrm>
            <a:custGeom>
              <a:avLst/>
              <a:gdLst/>
              <a:ahLst/>
              <a:cxnLst/>
              <a:rect l="l" t="t" r="r" b="b"/>
              <a:pathLst>
                <a:path w="165100" h="219710">
                  <a:moveTo>
                    <a:pt x="82296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82296" y="219456"/>
                  </a:lnTo>
                  <a:lnTo>
                    <a:pt x="164592" y="10972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81833" y="5670042"/>
              <a:ext cx="165100" cy="219710"/>
            </a:xfrm>
            <a:custGeom>
              <a:avLst/>
              <a:gdLst/>
              <a:ahLst/>
              <a:cxnLst/>
              <a:rect l="l" t="t" r="r" b="b"/>
              <a:pathLst>
                <a:path w="165100" h="219710">
                  <a:moveTo>
                    <a:pt x="0" y="0"/>
                  </a:moveTo>
                  <a:lnTo>
                    <a:pt x="82296" y="0"/>
                  </a:lnTo>
                  <a:lnTo>
                    <a:pt x="164592" y="109728"/>
                  </a:lnTo>
                  <a:lnTo>
                    <a:pt x="82296" y="219456"/>
                  </a:lnTo>
                  <a:lnTo>
                    <a:pt x="0" y="21945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7836" y="6006083"/>
              <a:ext cx="245363" cy="2301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634233" y="5729477"/>
              <a:ext cx="68580" cy="100965"/>
            </a:xfrm>
            <a:custGeom>
              <a:avLst/>
              <a:gdLst/>
              <a:ahLst/>
              <a:cxnLst/>
              <a:rect l="l" t="t" r="r" b="b"/>
              <a:pathLst>
                <a:path w="68580" h="100964">
                  <a:moveTo>
                    <a:pt x="34290" y="0"/>
                  </a:moveTo>
                  <a:lnTo>
                    <a:pt x="20949" y="3952"/>
                  </a:lnTo>
                  <a:lnTo>
                    <a:pt x="10048" y="14730"/>
                  </a:lnTo>
                  <a:lnTo>
                    <a:pt x="2696" y="30716"/>
                  </a:lnTo>
                  <a:lnTo>
                    <a:pt x="0" y="50292"/>
                  </a:lnTo>
                  <a:lnTo>
                    <a:pt x="2696" y="69867"/>
                  </a:lnTo>
                  <a:lnTo>
                    <a:pt x="10048" y="85853"/>
                  </a:lnTo>
                  <a:lnTo>
                    <a:pt x="20949" y="96631"/>
                  </a:lnTo>
                  <a:lnTo>
                    <a:pt x="34290" y="100584"/>
                  </a:lnTo>
                  <a:lnTo>
                    <a:pt x="47630" y="96631"/>
                  </a:lnTo>
                  <a:lnTo>
                    <a:pt x="58531" y="85853"/>
                  </a:lnTo>
                  <a:lnTo>
                    <a:pt x="65883" y="69867"/>
                  </a:lnTo>
                  <a:lnTo>
                    <a:pt x="68580" y="50292"/>
                  </a:lnTo>
                  <a:lnTo>
                    <a:pt x="65883" y="30716"/>
                  </a:lnTo>
                  <a:lnTo>
                    <a:pt x="58531" y="14730"/>
                  </a:lnTo>
                  <a:lnTo>
                    <a:pt x="47630" y="3952"/>
                  </a:lnTo>
                  <a:lnTo>
                    <a:pt x="34290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34233" y="5729477"/>
              <a:ext cx="68580" cy="100965"/>
            </a:xfrm>
            <a:custGeom>
              <a:avLst/>
              <a:gdLst/>
              <a:ahLst/>
              <a:cxnLst/>
              <a:rect l="l" t="t" r="r" b="b"/>
              <a:pathLst>
                <a:path w="68580" h="100964">
                  <a:moveTo>
                    <a:pt x="0" y="50292"/>
                  </a:moveTo>
                  <a:lnTo>
                    <a:pt x="2696" y="30716"/>
                  </a:lnTo>
                  <a:lnTo>
                    <a:pt x="10048" y="14730"/>
                  </a:lnTo>
                  <a:lnTo>
                    <a:pt x="20949" y="3952"/>
                  </a:lnTo>
                  <a:lnTo>
                    <a:pt x="34290" y="0"/>
                  </a:lnTo>
                  <a:lnTo>
                    <a:pt x="47630" y="3952"/>
                  </a:lnTo>
                  <a:lnTo>
                    <a:pt x="58531" y="14730"/>
                  </a:lnTo>
                  <a:lnTo>
                    <a:pt x="65883" y="30716"/>
                  </a:lnTo>
                  <a:lnTo>
                    <a:pt x="68580" y="50292"/>
                  </a:lnTo>
                  <a:lnTo>
                    <a:pt x="65883" y="69867"/>
                  </a:lnTo>
                  <a:lnTo>
                    <a:pt x="58531" y="85853"/>
                  </a:lnTo>
                  <a:lnTo>
                    <a:pt x="47630" y="96631"/>
                  </a:lnTo>
                  <a:lnTo>
                    <a:pt x="34290" y="100584"/>
                  </a:lnTo>
                  <a:lnTo>
                    <a:pt x="20949" y="96631"/>
                  </a:lnTo>
                  <a:lnTo>
                    <a:pt x="10048" y="85853"/>
                  </a:lnTo>
                  <a:lnTo>
                    <a:pt x="2696" y="69867"/>
                  </a:lnTo>
                  <a:lnTo>
                    <a:pt x="0" y="50292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02052" y="5779008"/>
              <a:ext cx="509270" cy="365760"/>
            </a:xfrm>
            <a:custGeom>
              <a:avLst/>
              <a:gdLst/>
              <a:ahLst/>
              <a:cxnLst/>
              <a:rect l="l" t="t" r="r" b="b"/>
              <a:pathLst>
                <a:path w="509269" h="365760">
                  <a:moveTo>
                    <a:pt x="0" y="0"/>
                  </a:moveTo>
                  <a:lnTo>
                    <a:pt x="473964" y="0"/>
                  </a:lnTo>
                </a:path>
                <a:path w="509269" h="365760">
                  <a:moveTo>
                    <a:pt x="35052" y="365759"/>
                  </a:moveTo>
                  <a:lnTo>
                    <a:pt x="509016" y="3657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55442" y="5625845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196595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196595" y="678179"/>
                  </a:lnTo>
                  <a:lnTo>
                    <a:pt x="231936" y="672716"/>
                  </a:lnTo>
                  <a:lnTo>
                    <a:pt x="295825" y="631884"/>
                  </a:lnTo>
                  <a:lnTo>
                    <a:pt x="323263" y="598430"/>
                  </a:lnTo>
                  <a:lnTo>
                    <a:pt x="346957" y="557561"/>
                  </a:lnTo>
                  <a:lnTo>
                    <a:pt x="366352" y="510235"/>
                  </a:lnTo>
                  <a:lnTo>
                    <a:pt x="380893" y="457409"/>
                  </a:lnTo>
                  <a:lnTo>
                    <a:pt x="390024" y="400041"/>
                  </a:lnTo>
                  <a:lnTo>
                    <a:pt x="393192" y="339089"/>
                  </a:lnTo>
                  <a:lnTo>
                    <a:pt x="390024" y="278138"/>
                  </a:lnTo>
                  <a:lnTo>
                    <a:pt x="380893" y="220770"/>
                  </a:lnTo>
                  <a:lnTo>
                    <a:pt x="366352" y="167944"/>
                  </a:lnTo>
                  <a:lnTo>
                    <a:pt x="346957" y="120618"/>
                  </a:lnTo>
                  <a:lnTo>
                    <a:pt x="323263" y="79749"/>
                  </a:lnTo>
                  <a:lnTo>
                    <a:pt x="295825" y="46295"/>
                  </a:lnTo>
                  <a:lnTo>
                    <a:pt x="265197" y="21214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55442" y="5625845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0" y="0"/>
                  </a:moveTo>
                  <a:lnTo>
                    <a:pt x="196595" y="0"/>
                  </a:lnTo>
                  <a:lnTo>
                    <a:pt x="231936" y="5463"/>
                  </a:lnTo>
                  <a:lnTo>
                    <a:pt x="295825" y="46295"/>
                  </a:lnTo>
                  <a:lnTo>
                    <a:pt x="323263" y="79749"/>
                  </a:lnTo>
                  <a:lnTo>
                    <a:pt x="346957" y="120618"/>
                  </a:lnTo>
                  <a:lnTo>
                    <a:pt x="366352" y="167944"/>
                  </a:lnTo>
                  <a:lnTo>
                    <a:pt x="380893" y="220770"/>
                  </a:lnTo>
                  <a:lnTo>
                    <a:pt x="390024" y="278138"/>
                  </a:lnTo>
                  <a:lnTo>
                    <a:pt x="393192" y="339089"/>
                  </a:lnTo>
                  <a:lnTo>
                    <a:pt x="390024" y="400041"/>
                  </a:lnTo>
                  <a:lnTo>
                    <a:pt x="380893" y="457409"/>
                  </a:lnTo>
                  <a:lnTo>
                    <a:pt x="366352" y="510235"/>
                  </a:lnTo>
                  <a:lnTo>
                    <a:pt x="346957" y="557561"/>
                  </a:lnTo>
                  <a:lnTo>
                    <a:pt x="323263" y="598430"/>
                  </a:lnTo>
                  <a:lnTo>
                    <a:pt x="295825" y="631884"/>
                  </a:lnTo>
                  <a:lnTo>
                    <a:pt x="265197" y="656965"/>
                  </a:lnTo>
                  <a:lnTo>
                    <a:pt x="196595" y="678179"/>
                  </a:lnTo>
                  <a:lnTo>
                    <a:pt x="0" y="6781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49395" y="4288536"/>
              <a:ext cx="2778760" cy="1722755"/>
            </a:xfrm>
            <a:custGeom>
              <a:avLst/>
              <a:gdLst/>
              <a:ahLst/>
              <a:cxnLst/>
              <a:rect l="l" t="t" r="r" b="b"/>
              <a:pathLst>
                <a:path w="2778760" h="1722754">
                  <a:moveTo>
                    <a:pt x="0" y="1722120"/>
                  </a:moveTo>
                  <a:lnTo>
                    <a:pt x="2753994" y="1722120"/>
                  </a:lnTo>
                </a:path>
                <a:path w="2778760" h="1722754">
                  <a:moveTo>
                    <a:pt x="2200655" y="0"/>
                  </a:moveTo>
                  <a:lnTo>
                    <a:pt x="2754503" y="0"/>
                  </a:lnTo>
                </a:path>
                <a:path w="2778760" h="1722754">
                  <a:moveTo>
                    <a:pt x="2778252" y="0"/>
                  </a:moveTo>
                  <a:lnTo>
                    <a:pt x="2753867" y="778382"/>
                  </a:lnTo>
                </a:path>
                <a:path w="2778760" h="1722754">
                  <a:moveTo>
                    <a:pt x="2766059" y="1033272"/>
                  </a:moveTo>
                  <a:lnTo>
                    <a:pt x="2741676" y="172223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60133" y="4839080"/>
              <a:ext cx="203200" cy="648335"/>
            </a:xfrm>
            <a:custGeom>
              <a:avLst/>
              <a:gdLst/>
              <a:ahLst/>
              <a:cxnLst/>
              <a:rect l="l" t="t" r="r" b="b"/>
              <a:pathLst>
                <a:path w="203200" h="648335">
                  <a:moveTo>
                    <a:pt x="0" y="0"/>
                  </a:moveTo>
                  <a:lnTo>
                    <a:pt x="37148" y="23884"/>
                  </a:lnTo>
                  <a:lnTo>
                    <a:pt x="70731" y="51506"/>
                  </a:lnTo>
                  <a:lnTo>
                    <a:pt x="100683" y="82540"/>
                  </a:lnTo>
                  <a:lnTo>
                    <a:pt x="126938" y="116659"/>
                  </a:lnTo>
                  <a:lnTo>
                    <a:pt x="149432" y="153538"/>
                  </a:lnTo>
                  <a:lnTo>
                    <a:pt x="168099" y="192852"/>
                  </a:lnTo>
                  <a:lnTo>
                    <a:pt x="182873" y="234274"/>
                  </a:lnTo>
                  <a:lnTo>
                    <a:pt x="193690" y="277479"/>
                  </a:lnTo>
                  <a:lnTo>
                    <a:pt x="200485" y="322140"/>
                  </a:lnTo>
                  <a:lnTo>
                    <a:pt x="203191" y="367934"/>
                  </a:lnTo>
                  <a:lnTo>
                    <a:pt x="201744" y="414532"/>
                  </a:lnTo>
                  <a:lnTo>
                    <a:pt x="196078" y="461611"/>
                  </a:lnTo>
                  <a:lnTo>
                    <a:pt x="186128" y="508843"/>
                  </a:lnTo>
                  <a:lnTo>
                    <a:pt x="171828" y="555904"/>
                  </a:lnTo>
                  <a:lnTo>
                    <a:pt x="153114" y="602467"/>
                  </a:lnTo>
                  <a:lnTo>
                    <a:pt x="129921" y="64820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03263" y="5053583"/>
              <a:ext cx="536575" cy="256540"/>
            </a:xfrm>
            <a:custGeom>
              <a:avLst/>
              <a:gdLst/>
              <a:ahLst/>
              <a:cxnLst/>
              <a:rect l="l" t="t" r="r" b="b"/>
              <a:pathLst>
                <a:path w="536575" h="256539">
                  <a:moveTo>
                    <a:pt x="12191" y="0"/>
                  </a:moveTo>
                  <a:lnTo>
                    <a:pt x="488568" y="0"/>
                  </a:lnTo>
                </a:path>
                <a:path w="536575" h="256539">
                  <a:moveTo>
                    <a:pt x="0" y="256032"/>
                  </a:moveTo>
                  <a:lnTo>
                    <a:pt x="536447" y="2560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44925" y="3501770"/>
              <a:ext cx="172085" cy="628015"/>
            </a:xfrm>
            <a:custGeom>
              <a:avLst/>
              <a:gdLst/>
              <a:ahLst/>
              <a:cxnLst/>
              <a:rect l="l" t="t" r="r" b="b"/>
              <a:pathLst>
                <a:path w="172085" h="628014">
                  <a:moveTo>
                    <a:pt x="0" y="0"/>
                  </a:moveTo>
                  <a:lnTo>
                    <a:pt x="35384" y="23290"/>
                  </a:lnTo>
                  <a:lnTo>
                    <a:pt x="66826" y="50895"/>
                  </a:lnTo>
                  <a:lnTo>
                    <a:pt x="94268" y="82430"/>
                  </a:lnTo>
                  <a:lnTo>
                    <a:pt x="117656" y="117512"/>
                  </a:lnTo>
                  <a:lnTo>
                    <a:pt x="136934" y="155758"/>
                  </a:lnTo>
                  <a:lnTo>
                    <a:pt x="152046" y="196784"/>
                  </a:lnTo>
                  <a:lnTo>
                    <a:pt x="162937" y="240208"/>
                  </a:lnTo>
                  <a:lnTo>
                    <a:pt x="169551" y="285645"/>
                  </a:lnTo>
                  <a:lnTo>
                    <a:pt x="171834" y="332713"/>
                  </a:lnTo>
                  <a:lnTo>
                    <a:pt x="169728" y="381028"/>
                  </a:lnTo>
                  <a:lnTo>
                    <a:pt x="163179" y="430206"/>
                  </a:lnTo>
                  <a:lnTo>
                    <a:pt x="152131" y="479864"/>
                  </a:lnTo>
                  <a:lnTo>
                    <a:pt x="136529" y="529620"/>
                  </a:lnTo>
                  <a:lnTo>
                    <a:pt x="116317" y="579089"/>
                  </a:lnTo>
                  <a:lnTo>
                    <a:pt x="91439" y="62788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73323" y="3023616"/>
              <a:ext cx="5267960" cy="2464435"/>
            </a:xfrm>
            <a:custGeom>
              <a:avLst/>
              <a:gdLst/>
              <a:ahLst/>
              <a:cxnLst/>
              <a:rect l="l" t="t" r="r" b="b"/>
              <a:pathLst>
                <a:path w="5267959" h="2464435">
                  <a:moveTo>
                    <a:pt x="3686555" y="1804416"/>
                  </a:moveTo>
                  <a:lnTo>
                    <a:pt x="4307458" y="2116201"/>
                  </a:lnTo>
                </a:path>
                <a:path w="5267959" h="2464435">
                  <a:moveTo>
                    <a:pt x="3768852" y="2463927"/>
                  </a:moveTo>
                  <a:lnTo>
                    <a:pt x="4308094" y="2124456"/>
                  </a:lnTo>
                </a:path>
                <a:path w="5267959" h="2464435">
                  <a:moveTo>
                    <a:pt x="4308348" y="2124456"/>
                  </a:moveTo>
                  <a:lnTo>
                    <a:pt x="5022850" y="2124456"/>
                  </a:lnTo>
                </a:path>
                <a:path w="5267959" h="2464435">
                  <a:moveTo>
                    <a:pt x="0" y="0"/>
                  </a:moveTo>
                  <a:lnTo>
                    <a:pt x="0" y="451104"/>
                  </a:lnTo>
                </a:path>
                <a:path w="5267959" h="2464435">
                  <a:moveTo>
                    <a:pt x="0" y="0"/>
                  </a:moveTo>
                  <a:lnTo>
                    <a:pt x="5024501" y="48768"/>
                  </a:lnTo>
                </a:path>
                <a:path w="5267959" h="2464435">
                  <a:moveTo>
                    <a:pt x="5021580" y="48768"/>
                  </a:moveTo>
                  <a:lnTo>
                    <a:pt x="5033772" y="1046353"/>
                  </a:lnTo>
                </a:path>
                <a:path w="5267959" h="2464435">
                  <a:moveTo>
                    <a:pt x="5033772" y="2124837"/>
                  </a:moveTo>
                  <a:lnTo>
                    <a:pt x="5033772" y="1408176"/>
                  </a:lnTo>
                </a:path>
                <a:path w="5267959" h="2464435">
                  <a:moveTo>
                    <a:pt x="5033772" y="1046988"/>
                  </a:moveTo>
                  <a:lnTo>
                    <a:pt x="5267833" y="1046988"/>
                  </a:lnTo>
                </a:path>
                <a:path w="5267959" h="2464435">
                  <a:moveTo>
                    <a:pt x="5033772" y="1408176"/>
                  </a:moveTo>
                  <a:lnTo>
                    <a:pt x="5267833" y="14081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41029" y="3908297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196596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196596" y="678179"/>
                  </a:lnTo>
                  <a:lnTo>
                    <a:pt x="231936" y="672718"/>
                  </a:lnTo>
                  <a:lnTo>
                    <a:pt x="295825" y="631895"/>
                  </a:lnTo>
                  <a:lnTo>
                    <a:pt x="323263" y="598446"/>
                  </a:lnTo>
                  <a:lnTo>
                    <a:pt x="346957" y="557582"/>
                  </a:lnTo>
                  <a:lnTo>
                    <a:pt x="366352" y="510257"/>
                  </a:lnTo>
                  <a:lnTo>
                    <a:pt x="380893" y="457429"/>
                  </a:lnTo>
                  <a:lnTo>
                    <a:pt x="390024" y="400055"/>
                  </a:lnTo>
                  <a:lnTo>
                    <a:pt x="393192" y="339089"/>
                  </a:lnTo>
                  <a:lnTo>
                    <a:pt x="390024" y="278124"/>
                  </a:lnTo>
                  <a:lnTo>
                    <a:pt x="380893" y="220750"/>
                  </a:lnTo>
                  <a:lnTo>
                    <a:pt x="366352" y="167922"/>
                  </a:lnTo>
                  <a:lnTo>
                    <a:pt x="346957" y="120597"/>
                  </a:lnTo>
                  <a:lnTo>
                    <a:pt x="323263" y="79733"/>
                  </a:lnTo>
                  <a:lnTo>
                    <a:pt x="295825" y="46284"/>
                  </a:lnTo>
                  <a:lnTo>
                    <a:pt x="265197" y="21208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41029" y="3908297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79">
                  <a:moveTo>
                    <a:pt x="0" y="0"/>
                  </a:moveTo>
                  <a:lnTo>
                    <a:pt x="196596" y="0"/>
                  </a:lnTo>
                  <a:lnTo>
                    <a:pt x="231936" y="5461"/>
                  </a:lnTo>
                  <a:lnTo>
                    <a:pt x="295825" y="46284"/>
                  </a:lnTo>
                  <a:lnTo>
                    <a:pt x="323263" y="79733"/>
                  </a:lnTo>
                  <a:lnTo>
                    <a:pt x="346957" y="120597"/>
                  </a:lnTo>
                  <a:lnTo>
                    <a:pt x="366352" y="167922"/>
                  </a:lnTo>
                  <a:lnTo>
                    <a:pt x="380893" y="220750"/>
                  </a:lnTo>
                  <a:lnTo>
                    <a:pt x="390024" y="278124"/>
                  </a:lnTo>
                  <a:lnTo>
                    <a:pt x="393192" y="339089"/>
                  </a:lnTo>
                  <a:lnTo>
                    <a:pt x="390024" y="400055"/>
                  </a:lnTo>
                  <a:lnTo>
                    <a:pt x="380893" y="457429"/>
                  </a:lnTo>
                  <a:lnTo>
                    <a:pt x="366352" y="510257"/>
                  </a:lnTo>
                  <a:lnTo>
                    <a:pt x="346957" y="557582"/>
                  </a:lnTo>
                  <a:lnTo>
                    <a:pt x="323263" y="598446"/>
                  </a:lnTo>
                  <a:lnTo>
                    <a:pt x="295825" y="631895"/>
                  </a:lnTo>
                  <a:lnTo>
                    <a:pt x="265197" y="656971"/>
                  </a:lnTo>
                  <a:lnTo>
                    <a:pt x="196596" y="678179"/>
                  </a:lnTo>
                  <a:lnTo>
                    <a:pt x="0" y="6781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50947" y="3878580"/>
              <a:ext cx="8063230" cy="2266315"/>
            </a:xfrm>
            <a:custGeom>
              <a:avLst/>
              <a:gdLst/>
              <a:ahLst/>
              <a:cxnLst/>
              <a:rect l="l" t="t" r="r" b="b"/>
              <a:pathLst>
                <a:path w="8063230" h="2266315">
                  <a:moveTo>
                    <a:pt x="6382511" y="367284"/>
                  </a:moveTo>
                  <a:lnTo>
                    <a:pt x="8062976" y="367284"/>
                  </a:lnTo>
                </a:path>
                <a:path w="8063230" h="2266315">
                  <a:moveTo>
                    <a:pt x="0" y="996696"/>
                  </a:moveTo>
                  <a:lnTo>
                    <a:pt x="119887" y="996696"/>
                  </a:lnTo>
                </a:path>
                <a:path w="8063230" h="2266315">
                  <a:moveTo>
                    <a:pt x="565403" y="1648968"/>
                  </a:moveTo>
                  <a:lnTo>
                    <a:pt x="685291" y="1648968"/>
                  </a:lnTo>
                </a:path>
                <a:path w="8063230" h="2266315">
                  <a:moveTo>
                    <a:pt x="513588" y="1950720"/>
                  </a:moveTo>
                  <a:lnTo>
                    <a:pt x="633476" y="1950720"/>
                  </a:lnTo>
                </a:path>
                <a:path w="8063230" h="2266315">
                  <a:moveTo>
                    <a:pt x="1583436" y="2266188"/>
                  </a:moveTo>
                  <a:lnTo>
                    <a:pt x="1703324" y="2266188"/>
                  </a:lnTo>
                </a:path>
                <a:path w="8063230" h="2266315">
                  <a:moveTo>
                    <a:pt x="1772412" y="2266188"/>
                  </a:moveTo>
                  <a:lnTo>
                    <a:pt x="1892300" y="2266188"/>
                  </a:lnTo>
                </a:path>
                <a:path w="8063230" h="2266315">
                  <a:moveTo>
                    <a:pt x="886968" y="658368"/>
                  </a:moveTo>
                  <a:lnTo>
                    <a:pt x="1006855" y="658368"/>
                  </a:lnTo>
                </a:path>
                <a:path w="8063230" h="2266315">
                  <a:moveTo>
                    <a:pt x="5119116" y="1304544"/>
                  </a:moveTo>
                  <a:lnTo>
                    <a:pt x="5239004" y="1304544"/>
                  </a:lnTo>
                </a:path>
                <a:path w="8063230" h="2266315">
                  <a:moveTo>
                    <a:pt x="3774948" y="0"/>
                  </a:moveTo>
                  <a:lnTo>
                    <a:pt x="3894836" y="0"/>
                  </a:lnTo>
                </a:path>
                <a:path w="8063230" h="2266315">
                  <a:moveTo>
                    <a:pt x="6135624" y="1301496"/>
                  </a:moveTo>
                  <a:lnTo>
                    <a:pt x="6255511" y="1301496"/>
                  </a:lnTo>
                </a:path>
                <a:path w="8063230" h="2266315">
                  <a:moveTo>
                    <a:pt x="5989320" y="1306068"/>
                  </a:moveTo>
                  <a:lnTo>
                    <a:pt x="6109208" y="1306068"/>
                  </a:lnTo>
                </a:path>
                <a:path w="8063230" h="2266315">
                  <a:moveTo>
                    <a:pt x="7612380" y="10668"/>
                  </a:moveTo>
                  <a:lnTo>
                    <a:pt x="7727569" y="10668"/>
                  </a:lnTo>
                </a:path>
                <a:path w="8063230" h="2266315">
                  <a:moveTo>
                    <a:pt x="6710172" y="0"/>
                  </a:moveTo>
                  <a:lnTo>
                    <a:pt x="683005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986772" y="3866388"/>
              <a:ext cx="139700" cy="12700"/>
            </a:xfrm>
            <a:custGeom>
              <a:avLst/>
              <a:gdLst/>
              <a:ahLst/>
              <a:cxnLst/>
              <a:rect l="l" t="t" r="r" b="b"/>
              <a:pathLst>
                <a:path w="139700" h="12700">
                  <a:moveTo>
                    <a:pt x="-4572" y="6096"/>
                  </a:moveTo>
                  <a:lnTo>
                    <a:pt x="144018" y="6096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443473" y="3263010"/>
            <a:ext cx="1292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AB(C+BD)+AB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616" y="289306"/>
            <a:ext cx="87890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dirty="0"/>
              <a:t>Boolean</a:t>
            </a:r>
            <a:r>
              <a:rPr spc="-2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952" y="1138981"/>
            <a:ext cx="5937885" cy="545020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038225" indent="-1026160">
              <a:lnSpc>
                <a:spcPct val="100000"/>
              </a:lnSpc>
              <a:spcBef>
                <a:spcPts val="740"/>
              </a:spcBef>
              <a:buClr>
                <a:srgbClr val="5D739A"/>
              </a:buClr>
              <a:buSzPct val="125000"/>
              <a:buFont typeface="Wingdings 2"/>
              <a:buChar char=""/>
              <a:tabLst>
                <a:tab pos="1038225" algn="l"/>
                <a:tab pos="1038860" algn="l"/>
                <a:tab pos="2887345" algn="l"/>
                <a:tab pos="3803015" algn="l"/>
              </a:tabLst>
            </a:pPr>
            <a:r>
              <a:rPr sz="1800" dirty="0">
                <a:latin typeface="Calibri"/>
                <a:cs typeface="Calibri"/>
              </a:rPr>
              <a:t>B	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BC	</a:t>
            </a:r>
            <a:endParaRPr sz="1800">
              <a:latin typeface="Calibri"/>
              <a:cs typeface="Calibri"/>
            </a:endParaRPr>
          </a:p>
          <a:p>
            <a:pPr marL="969644" indent="-957580">
              <a:lnSpc>
                <a:spcPct val="100000"/>
              </a:lnSpc>
              <a:spcBef>
                <a:spcPts val="1295"/>
              </a:spcBef>
              <a:buClr>
                <a:srgbClr val="5D739A"/>
              </a:buClr>
              <a:buSzPct val="125000"/>
              <a:buFont typeface="Wingdings 2"/>
              <a:buChar char=""/>
              <a:tabLst>
                <a:tab pos="969644" algn="l"/>
                <a:tab pos="970280" algn="l"/>
              </a:tabLst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59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b="1" spc="-5" dirty="0">
                <a:latin typeface="Calibri"/>
                <a:cs typeface="Calibri"/>
              </a:rPr>
              <a:t>Q.4:-</a:t>
            </a:r>
            <a:r>
              <a:rPr sz="1800" b="1" dirty="0">
                <a:latin typeface="Calibri"/>
                <a:cs typeface="Calibri"/>
              </a:rPr>
              <a:t> ABC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AB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ABC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 ABC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1:-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Takinq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BC </a:t>
            </a:r>
            <a:r>
              <a:rPr sz="1800" spc="-10" dirty="0">
                <a:latin typeface="Calibri"/>
                <a:cs typeface="Calibri"/>
              </a:rPr>
              <a:t>common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  <a:p>
            <a:pPr marL="1073150" indent="-106108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73150" algn="l"/>
                <a:tab pos="1073785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(A</a:t>
            </a:r>
            <a:r>
              <a:rPr sz="1800" dirty="0">
                <a:latin typeface="Calibri"/>
                <a:cs typeface="Calibri"/>
              </a:rPr>
              <a:t> 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 C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 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2:-</a:t>
            </a:r>
            <a:r>
              <a:rPr sz="1800" dirty="0">
                <a:latin typeface="Calibri"/>
                <a:cs typeface="Calibri"/>
              </a:rPr>
              <a:t> Apply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073150" indent="-106108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73150" algn="l"/>
                <a:tab pos="1073785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(1)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 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 +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3:-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Apply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drop </a:t>
            </a:r>
            <a:r>
              <a:rPr sz="1800" dirty="0">
                <a:latin typeface="Calibri"/>
                <a:cs typeface="Calibri"/>
              </a:rPr>
              <a:t>‘1’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  <a:p>
            <a:pPr marL="1019810" indent="-1007744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19810" algn="l"/>
                <a:tab pos="1020444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4:-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Taking</a:t>
            </a:r>
            <a:r>
              <a:rPr sz="1800" spc="-5" dirty="0">
                <a:latin typeface="Calibri"/>
                <a:cs typeface="Calibri"/>
              </a:rPr>
              <a:t> out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  <a:p>
            <a:pPr marL="1019810" indent="-1007744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19810" algn="l"/>
                <a:tab pos="1020444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-5" dirty="0">
                <a:latin typeface="Calibri"/>
                <a:cs typeface="Calibri"/>
              </a:rPr>
              <a:t> (C</a:t>
            </a:r>
            <a:r>
              <a:rPr sz="1800" dirty="0">
                <a:latin typeface="Calibri"/>
                <a:cs typeface="Calibri"/>
              </a:rPr>
              <a:t> 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5:-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Applying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019810" indent="-1007744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19810" algn="l"/>
                <a:tab pos="1020444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(1)</a:t>
            </a:r>
            <a:r>
              <a:rPr sz="1800" dirty="0">
                <a:latin typeface="Calibri"/>
                <a:cs typeface="Calibri"/>
              </a:rPr>
              <a:t> 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6:-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Apply</a:t>
            </a:r>
            <a:r>
              <a:rPr sz="1800" spc="-5" dirty="0">
                <a:latin typeface="Calibri"/>
                <a:cs typeface="Calibri"/>
              </a:rPr>
              <a:t> rule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drop </a:t>
            </a:r>
            <a:r>
              <a:rPr sz="1800" dirty="0">
                <a:latin typeface="Calibri"/>
                <a:cs typeface="Calibri"/>
              </a:rPr>
              <a:t>‘1’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second</a:t>
            </a:r>
            <a:r>
              <a:rPr sz="1800" spc="-10" dirty="0">
                <a:latin typeface="Calibri"/>
                <a:cs typeface="Calibri"/>
              </a:rPr>
              <a:t> term</a:t>
            </a:r>
            <a:endParaRPr sz="1800">
              <a:latin typeface="Calibri"/>
              <a:cs typeface="Calibri"/>
            </a:endParaRPr>
          </a:p>
          <a:p>
            <a:pPr marL="1019810" indent="-1007744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1019810" algn="l"/>
                <a:tab pos="1020444" algn="l"/>
              </a:tabLst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ABC</a:t>
            </a:r>
            <a:endParaRPr sz="18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7:-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Taking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second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5711" y="1283208"/>
            <a:ext cx="120014" cy="109855"/>
          </a:xfrm>
          <a:custGeom>
            <a:avLst/>
            <a:gdLst/>
            <a:ahLst/>
            <a:cxnLst/>
            <a:rect l="l" t="t" r="r" b="b"/>
            <a:pathLst>
              <a:path w="120014" h="109855">
                <a:moveTo>
                  <a:pt x="0" y="109727"/>
                </a:moveTo>
                <a:lnTo>
                  <a:pt x="119887" y="109727"/>
                </a:lnTo>
              </a:path>
              <a:path w="120014" h="109855">
                <a:moveTo>
                  <a:pt x="0" y="109727"/>
                </a:moveTo>
                <a:lnTo>
                  <a:pt x="119887" y="109727"/>
                </a:lnTo>
              </a:path>
              <a:path w="120014" h="109855">
                <a:moveTo>
                  <a:pt x="0" y="97536"/>
                </a:moveTo>
                <a:lnTo>
                  <a:pt x="119887" y="97536"/>
                </a:lnTo>
              </a:path>
              <a:path w="120014" h="109855">
                <a:moveTo>
                  <a:pt x="0" y="45719"/>
                </a:moveTo>
                <a:lnTo>
                  <a:pt x="119887" y="45719"/>
                </a:lnTo>
              </a:path>
              <a:path w="120014" h="109855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218944" y="1138427"/>
            <a:ext cx="1808480" cy="688975"/>
            <a:chOff x="2218944" y="1138427"/>
            <a:chExt cx="1808480" cy="688975"/>
          </a:xfrm>
        </p:grpSpPr>
        <p:sp>
          <p:nvSpPr>
            <p:cNvPr id="6" name="object 6"/>
            <p:cNvSpPr/>
            <p:nvPr/>
          </p:nvSpPr>
          <p:spPr>
            <a:xfrm>
              <a:off x="2218944" y="1328927"/>
              <a:ext cx="1123950" cy="0"/>
            </a:xfrm>
            <a:custGeom>
              <a:avLst/>
              <a:gdLst/>
              <a:ahLst/>
              <a:cxnLst/>
              <a:rect l="l" t="t" r="r" b="b"/>
              <a:pathLst>
                <a:path w="1123950">
                  <a:moveTo>
                    <a:pt x="0" y="0"/>
                  </a:moveTo>
                  <a:lnTo>
                    <a:pt x="112382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780" y="1228343"/>
              <a:ext cx="331469" cy="2026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18944" y="1664208"/>
              <a:ext cx="1304925" cy="0"/>
            </a:xfrm>
            <a:custGeom>
              <a:avLst/>
              <a:gdLst/>
              <a:ahLst/>
              <a:cxnLst/>
              <a:rect l="l" t="t" r="r" b="b"/>
              <a:pathLst>
                <a:path w="1304925">
                  <a:moveTo>
                    <a:pt x="0" y="0"/>
                  </a:moveTo>
                  <a:lnTo>
                    <a:pt x="130454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15105" y="1143761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80">
                  <a:moveTo>
                    <a:pt x="196596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196596" y="678179"/>
                  </a:lnTo>
                  <a:lnTo>
                    <a:pt x="231936" y="672718"/>
                  </a:lnTo>
                  <a:lnTo>
                    <a:pt x="295825" y="631895"/>
                  </a:lnTo>
                  <a:lnTo>
                    <a:pt x="323263" y="598446"/>
                  </a:lnTo>
                  <a:lnTo>
                    <a:pt x="346957" y="557582"/>
                  </a:lnTo>
                  <a:lnTo>
                    <a:pt x="366352" y="510257"/>
                  </a:lnTo>
                  <a:lnTo>
                    <a:pt x="380893" y="457429"/>
                  </a:lnTo>
                  <a:lnTo>
                    <a:pt x="390024" y="400055"/>
                  </a:lnTo>
                  <a:lnTo>
                    <a:pt x="393192" y="339089"/>
                  </a:lnTo>
                  <a:lnTo>
                    <a:pt x="390024" y="278124"/>
                  </a:lnTo>
                  <a:lnTo>
                    <a:pt x="380893" y="220750"/>
                  </a:lnTo>
                  <a:lnTo>
                    <a:pt x="366352" y="167922"/>
                  </a:lnTo>
                  <a:lnTo>
                    <a:pt x="346957" y="120597"/>
                  </a:lnTo>
                  <a:lnTo>
                    <a:pt x="323263" y="79733"/>
                  </a:lnTo>
                  <a:lnTo>
                    <a:pt x="295825" y="46284"/>
                  </a:lnTo>
                  <a:lnTo>
                    <a:pt x="265197" y="21208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5105" y="1143761"/>
              <a:ext cx="393700" cy="678180"/>
            </a:xfrm>
            <a:custGeom>
              <a:avLst/>
              <a:gdLst/>
              <a:ahLst/>
              <a:cxnLst/>
              <a:rect l="l" t="t" r="r" b="b"/>
              <a:pathLst>
                <a:path w="393700" h="678180">
                  <a:moveTo>
                    <a:pt x="0" y="0"/>
                  </a:moveTo>
                  <a:lnTo>
                    <a:pt x="196596" y="0"/>
                  </a:lnTo>
                  <a:lnTo>
                    <a:pt x="231936" y="5461"/>
                  </a:lnTo>
                  <a:lnTo>
                    <a:pt x="295825" y="46284"/>
                  </a:lnTo>
                  <a:lnTo>
                    <a:pt x="323263" y="79733"/>
                  </a:lnTo>
                  <a:lnTo>
                    <a:pt x="346957" y="120597"/>
                  </a:lnTo>
                  <a:lnTo>
                    <a:pt x="366352" y="167922"/>
                  </a:lnTo>
                  <a:lnTo>
                    <a:pt x="380893" y="220750"/>
                  </a:lnTo>
                  <a:lnTo>
                    <a:pt x="390024" y="278124"/>
                  </a:lnTo>
                  <a:lnTo>
                    <a:pt x="393192" y="339089"/>
                  </a:lnTo>
                  <a:lnTo>
                    <a:pt x="390024" y="400055"/>
                  </a:lnTo>
                  <a:lnTo>
                    <a:pt x="380893" y="457429"/>
                  </a:lnTo>
                  <a:lnTo>
                    <a:pt x="366352" y="510257"/>
                  </a:lnTo>
                  <a:lnTo>
                    <a:pt x="346957" y="557582"/>
                  </a:lnTo>
                  <a:lnTo>
                    <a:pt x="323263" y="598446"/>
                  </a:lnTo>
                  <a:lnTo>
                    <a:pt x="295825" y="631895"/>
                  </a:lnTo>
                  <a:lnTo>
                    <a:pt x="265197" y="656971"/>
                  </a:lnTo>
                  <a:lnTo>
                    <a:pt x="196596" y="678179"/>
                  </a:lnTo>
                  <a:lnTo>
                    <a:pt x="0" y="6781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07536" y="1278635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8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743200" y="2040635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0" y="0"/>
                </a:moveTo>
                <a:lnTo>
                  <a:pt x="8572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35935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4416" y="2040635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>
                <a:moveTo>
                  <a:pt x="0" y="0"/>
                </a:moveTo>
                <a:lnTo>
                  <a:pt x="1198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17520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7351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2132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17620" y="20406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45052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0232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91739" y="2747772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23488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6408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13859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73907" y="305409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7620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67100" y="338175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1879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50107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83992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02252" y="33756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1191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79647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38015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07435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84348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24327" y="401574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71216" y="470458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53283" y="470458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24783" y="4393691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37788" y="470458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85615" y="4704588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>
                <a:moveTo>
                  <a:pt x="0" y="0"/>
                </a:moveTo>
                <a:lnTo>
                  <a:pt x="89154" y="0"/>
                </a:lnTo>
              </a:path>
              <a:path w="211454">
                <a:moveTo>
                  <a:pt x="121920" y="0"/>
                </a:moveTo>
                <a:lnTo>
                  <a:pt x="21107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53283" y="53568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49752" y="5045964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91840" y="535685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89154" y="0"/>
                </a:lnTo>
              </a:path>
              <a:path w="209550">
                <a:moveTo>
                  <a:pt x="120396" y="0"/>
                </a:moveTo>
                <a:lnTo>
                  <a:pt x="2095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49396" y="53568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06851" y="6015228"/>
            <a:ext cx="344170" cy="0"/>
          </a:xfrm>
          <a:custGeom>
            <a:avLst/>
            <a:gdLst/>
            <a:ahLst/>
            <a:cxnLst/>
            <a:rect l="l" t="t" r="r" b="b"/>
            <a:pathLst>
              <a:path w="344170">
                <a:moveTo>
                  <a:pt x="129540" y="0"/>
                </a:moveTo>
                <a:lnTo>
                  <a:pt x="218694" y="0"/>
                </a:lnTo>
              </a:path>
              <a:path w="344170">
                <a:moveTo>
                  <a:pt x="0" y="0"/>
                </a:moveTo>
                <a:lnTo>
                  <a:pt x="89154" y="0"/>
                </a:lnTo>
              </a:path>
              <a:path w="344170">
                <a:moveTo>
                  <a:pt x="254508" y="0"/>
                </a:moveTo>
                <a:lnTo>
                  <a:pt x="34366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51760" y="601522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95244" y="6350508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39055" y="272948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7958" y="443941"/>
            <a:ext cx="7882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5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5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183" y="1156461"/>
            <a:ext cx="1731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1+B=1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4183" y="1595069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Eq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9231" y="1521523"/>
            <a:ext cx="1811020" cy="9048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5" dirty="0">
                <a:latin typeface="Calibri"/>
                <a:cs typeface="Calibri"/>
              </a:rPr>
              <a:t>L.H.S=A(1)</a:t>
            </a:r>
            <a:endParaRPr sz="2400">
              <a:latin typeface="Calibri"/>
              <a:cs typeface="Calibri"/>
            </a:endParaRPr>
          </a:p>
          <a:p>
            <a:pPr marL="666115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Calibri"/>
                <a:cs typeface="Calibri"/>
              </a:rPr>
              <a:t>=A=R.H.S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183" y="2473578"/>
            <a:ext cx="6581775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Diagramatically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 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shown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1788160">
              <a:lnSpc>
                <a:spcPct val="100000"/>
              </a:lnSpc>
              <a:spcBef>
                <a:spcPts val="1375"/>
              </a:spcBef>
            </a:pPr>
            <a:r>
              <a:rPr sz="1600" spc="-5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3314700" indent="-2856230">
              <a:lnSpc>
                <a:spcPct val="100000"/>
              </a:lnSpc>
              <a:spcBef>
                <a:spcPts val="650"/>
              </a:spcBef>
              <a:buAutoNum type="alphaUcPeriod"/>
              <a:tabLst>
                <a:tab pos="3314700" algn="l"/>
                <a:tab pos="3315335" algn="l"/>
                <a:tab pos="4095115" algn="l"/>
                <a:tab pos="4395470" algn="l"/>
                <a:tab pos="4754880" algn="l"/>
                <a:tab pos="6568440" algn="l"/>
              </a:tabLst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A+AB	</a:t>
            </a:r>
            <a:r>
              <a:rPr sz="1600" spc="-5" dirty="0">
                <a:latin typeface="Times New Roman"/>
                <a:cs typeface="Times New Roman"/>
              </a:rPr>
              <a:t>	</a:t>
            </a:r>
            <a:r>
              <a:rPr sz="1600" u="dbl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dbl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dbl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	</a:t>
            </a:r>
            <a:endParaRPr sz="1600">
              <a:latin typeface="Times New Roman"/>
              <a:cs typeface="Times New Roman"/>
            </a:endParaRPr>
          </a:p>
          <a:p>
            <a:pPr marL="1987550" indent="-1556385">
              <a:lnSpc>
                <a:spcPct val="100000"/>
              </a:lnSpc>
              <a:spcBef>
                <a:spcPts val="1270"/>
              </a:spcBef>
              <a:buFont typeface="Times New Roman"/>
              <a:buAutoNum type="alphaUcPeriod"/>
              <a:tabLst>
                <a:tab pos="1987550" algn="l"/>
                <a:tab pos="1988185" algn="l"/>
              </a:tabLst>
            </a:pPr>
            <a:r>
              <a:rPr sz="1600" spc="-5" dirty="0">
                <a:latin typeface="Calibri"/>
                <a:cs typeface="Calibri"/>
              </a:rPr>
              <a:t>AB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400" spc="-5" dirty="0">
                <a:latin typeface="Calibri"/>
                <a:cs typeface="Calibri"/>
              </a:rPr>
              <a:t>TRUTH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TABLE:-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6692" y="1787651"/>
            <a:ext cx="230123" cy="120396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35633" y="4665726"/>
          <a:ext cx="8128000" cy="1950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67487"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B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AB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A+AB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359908" y="3502152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446275" y="3264408"/>
            <a:ext cx="2890520" cy="814069"/>
            <a:chOff x="1446275" y="3264408"/>
            <a:chExt cx="2890520" cy="814069"/>
          </a:xfrm>
        </p:grpSpPr>
        <p:sp>
          <p:nvSpPr>
            <p:cNvPr id="11" name="object 11"/>
            <p:cNvSpPr/>
            <p:nvPr/>
          </p:nvSpPr>
          <p:spPr>
            <a:xfrm>
              <a:off x="1523999" y="3700272"/>
              <a:ext cx="725805" cy="248920"/>
            </a:xfrm>
            <a:custGeom>
              <a:avLst/>
              <a:gdLst/>
              <a:ahLst/>
              <a:cxnLst/>
              <a:rect l="l" t="t" r="r" b="b"/>
              <a:pathLst>
                <a:path w="725805" h="248920">
                  <a:moveTo>
                    <a:pt x="0" y="0"/>
                  </a:moveTo>
                  <a:lnTo>
                    <a:pt x="670560" y="0"/>
                  </a:lnTo>
                </a:path>
                <a:path w="725805" h="248920">
                  <a:moveTo>
                    <a:pt x="24384" y="248411"/>
                  </a:moveTo>
                  <a:lnTo>
                    <a:pt x="725424" y="24841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95321" y="3597402"/>
              <a:ext cx="414655" cy="475615"/>
            </a:xfrm>
            <a:custGeom>
              <a:avLst/>
              <a:gdLst/>
              <a:ahLst/>
              <a:cxnLst/>
              <a:rect l="l" t="t" r="r" b="b"/>
              <a:pathLst>
                <a:path w="414655" h="475614">
                  <a:moveTo>
                    <a:pt x="207263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207263" y="475488"/>
                  </a:lnTo>
                  <a:lnTo>
                    <a:pt x="249022" y="470658"/>
                  </a:lnTo>
                  <a:lnTo>
                    <a:pt x="287922" y="456807"/>
                  </a:lnTo>
                  <a:lnTo>
                    <a:pt x="323128" y="434889"/>
                  </a:lnTo>
                  <a:lnTo>
                    <a:pt x="353806" y="405860"/>
                  </a:lnTo>
                  <a:lnTo>
                    <a:pt x="379119" y="370675"/>
                  </a:lnTo>
                  <a:lnTo>
                    <a:pt x="398234" y="330291"/>
                  </a:lnTo>
                  <a:lnTo>
                    <a:pt x="410315" y="285662"/>
                  </a:lnTo>
                  <a:lnTo>
                    <a:pt x="414527" y="237744"/>
                  </a:lnTo>
                  <a:lnTo>
                    <a:pt x="410315" y="189825"/>
                  </a:lnTo>
                  <a:lnTo>
                    <a:pt x="398234" y="145196"/>
                  </a:lnTo>
                  <a:lnTo>
                    <a:pt x="379119" y="104812"/>
                  </a:lnTo>
                  <a:lnTo>
                    <a:pt x="353806" y="69627"/>
                  </a:lnTo>
                  <a:lnTo>
                    <a:pt x="323128" y="40598"/>
                  </a:lnTo>
                  <a:lnTo>
                    <a:pt x="287922" y="18680"/>
                  </a:lnTo>
                  <a:lnTo>
                    <a:pt x="249022" y="4829"/>
                  </a:lnTo>
                  <a:lnTo>
                    <a:pt x="207263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5321" y="3597402"/>
              <a:ext cx="414655" cy="475615"/>
            </a:xfrm>
            <a:custGeom>
              <a:avLst/>
              <a:gdLst/>
              <a:ahLst/>
              <a:cxnLst/>
              <a:rect l="l" t="t" r="r" b="b"/>
              <a:pathLst>
                <a:path w="414655" h="475614">
                  <a:moveTo>
                    <a:pt x="0" y="0"/>
                  </a:moveTo>
                  <a:lnTo>
                    <a:pt x="207263" y="0"/>
                  </a:lnTo>
                  <a:lnTo>
                    <a:pt x="249022" y="4829"/>
                  </a:lnTo>
                  <a:lnTo>
                    <a:pt x="287922" y="18680"/>
                  </a:lnTo>
                  <a:lnTo>
                    <a:pt x="323128" y="40598"/>
                  </a:lnTo>
                  <a:lnTo>
                    <a:pt x="353806" y="69627"/>
                  </a:lnTo>
                  <a:lnTo>
                    <a:pt x="379119" y="104812"/>
                  </a:lnTo>
                  <a:lnTo>
                    <a:pt x="398234" y="145196"/>
                  </a:lnTo>
                  <a:lnTo>
                    <a:pt x="410315" y="189825"/>
                  </a:lnTo>
                  <a:lnTo>
                    <a:pt x="414527" y="237744"/>
                  </a:lnTo>
                  <a:lnTo>
                    <a:pt x="410315" y="285662"/>
                  </a:lnTo>
                  <a:lnTo>
                    <a:pt x="398234" y="330291"/>
                  </a:lnTo>
                  <a:lnTo>
                    <a:pt x="379119" y="370675"/>
                  </a:lnTo>
                  <a:lnTo>
                    <a:pt x="353806" y="405860"/>
                  </a:lnTo>
                  <a:lnTo>
                    <a:pt x="323128" y="434889"/>
                  </a:lnTo>
                  <a:lnTo>
                    <a:pt x="287922" y="456807"/>
                  </a:lnTo>
                  <a:lnTo>
                    <a:pt x="249022" y="470658"/>
                  </a:lnTo>
                  <a:lnTo>
                    <a:pt x="207263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0847" y="3268980"/>
              <a:ext cx="2880995" cy="643255"/>
            </a:xfrm>
            <a:custGeom>
              <a:avLst/>
              <a:gdLst/>
              <a:ahLst/>
              <a:cxnLst/>
              <a:rect l="l" t="t" r="r" b="b"/>
              <a:pathLst>
                <a:path w="2880995" h="643254">
                  <a:moveTo>
                    <a:pt x="1158240" y="559308"/>
                  </a:moveTo>
                  <a:lnTo>
                    <a:pt x="1804415" y="559308"/>
                  </a:lnTo>
                </a:path>
                <a:path w="2880995" h="643254">
                  <a:moveTo>
                    <a:pt x="0" y="32004"/>
                  </a:moveTo>
                  <a:lnTo>
                    <a:pt x="1804415" y="37337"/>
                  </a:lnTo>
                </a:path>
                <a:path w="2880995" h="643254">
                  <a:moveTo>
                    <a:pt x="121920" y="35052"/>
                  </a:moveTo>
                  <a:lnTo>
                    <a:pt x="121920" y="431292"/>
                  </a:lnTo>
                </a:path>
                <a:path w="2880995" h="643254">
                  <a:moveTo>
                    <a:pt x="1804415" y="22860"/>
                  </a:moveTo>
                  <a:lnTo>
                    <a:pt x="1804415" y="233172"/>
                  </a:lnTo>
                </a:path>
                <a:path w="2880995" h="643254">
                  <a:moveTo>
                    <a:pt x="1804415" y="355092"/>
                  </a:moveTo>
                  <a:lnTo>
                    <a:pt x="1804415" y="565404"/>
                  </a:lnTo>
                </a:path>
                <a:path w="2880995" h="643254">
                  <a:moveTo>
                    <a:pt x="1804415" y="233172"/>
                  </a:moveTo>
                  <a:lnTo>
                    <a:pt x="2395601" y="233172"/>
                  </a:lnTo>
                </a:path>
                <a:path w="2880995" h="643254">
                  <a:moveTo>
                    <a:pt x="1804415" y="347091"/>
                  </a:moveTo>
                  <a:lnTo>
                    <a:pt x="2395601" y="338328"/>
                  </a:lnTo>
                </a:path>
                <a:path w="2880995" h="643254">
                  <a:moveTo>
                    <a:pt x="2279904" y="0"/>
                  </a:moveTo>
                  <a:lnTo>
                    <a:pt x="2880994" y="320802"/>
                  </a:lnTo>
                </a:path>
                <a:path w="2880995" h="643254">
                  <a:moveTo>
                    <a:pt x="2273807" y="642747"/>
                  </a:moveTo>
                  <a:lnTo>
                    <a:pt x="2828543" y="2865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23640" y="3269742"/>
              <a:ext cx="130810" cy="651510"/>
            </a:xfrm>
            <a:custGeom>
              <a:avLst/>
              <a:gdLst/>
              <a:ahLst/>
              <a:cxnLst/>
              <a:rect l="l" t="t" r="r" b="b"/>
              <a:pathLst>
                <a:path w="130810" h="651510">
                  <a:moveTo>
                    <a:pt x="0" y="0"/>
                  </a:moveTo>
                  <a:lnTo>
                    <a:pt x="57407" y="47022"/>
                  </a:lnTo>
                  <a:lnTo>
                    <a:pt x="98381" y="112109"/>
                  </a:lnTo>
                  <a:lnTo>
                    <a:pt x="112667" y="150433"/>
                  </a:lnTo>
                  <a:lnTo>
                    <a:pt x="122799" y="192082"/>
                  </a:lnTo>
                  <a:lnTo>
                    <a:pt x="128762" y="236659"/>
                  </a:lnTo>
                  <a:lnTo>
                    <a:pt x="130539" y="283766"/>
                  </a:lnTo>
                  <a:lnTo>
                    <a:pt x="128116" y="333006"/>
                  </a:lnTo>
                  <a:lnTo>
                    <a:pt x="121477" y="383982"/>
                  </a:lnTo>
                  <a:lnTo>
                    <a:pt x="110608" y="436296"/>
                  </a:lnTo>
                  <a:lnTo>
                    <a:pt x="95491" y="489553"/>
                  </a:lnTo>
                  <a:lnTo>
                    <a:pt x="76113" y="543354"/>
                  </a:lnTo>
                  <a:lnTo>
                    <a:pt x="52458" y="597303"/>
                  </a:lnTo>
                  <a:lnTo>
                    <a:pt x="24511" y="65100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~PP3483.WAV">
            <a:hlinkClick r:id="" action="ppaction://media"/>
          </p:cNvPr>
          <p:cNvPicPr>
            <a:picLocks noRot="1" noChangeAspect="1"/>
          </p:cNvPicPr>
          <p:nvPr>
            <a:wavAudioFile r:embed="rId1" name="~PP3483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03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891" y="320116"/>
            <a:ext cx="8789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dirty="0"/>
              <a:t>of Boolean</a:t>
            </a:r>
            <a:r>
              <a:rPr spc="-1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6375" y="1115314"/>
            <a:ext cx="4282440" cy="16719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B(A+A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Calibri"/>
                <a:cs typeface="Calibri"/>
              </a:rPr>
              <a:t>Step </a:t>
            </a:r>
            <a:r>
              <a:rPr sz="1800" spc="-5" dirty="0">
                <a:latin typeface="Calibri"/>
                <a:cs typeface="Calibri"/>
              </a:rPr>
              <a:t>8:- </a:t>
            </a:r>
            <a:r>
              <a:rPr sz="1800" dirty="0">
                <a:latin typeface="Calibri"/>
                <a:cs typeface="Calibri"/>
              </a:rPr>
              <a:t>Apply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A+AC=A+C</a:t>
            </a:r>
            <a:endParaRPr sz="1800">
              <a:latin typeface="Calibri"/>
              <a:cs typeface="Calibri"/>
            </a:endParaRPr>
          </a:p>
          <a:p>
            <a:pPr marL="79883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alibri"/>
                <a:cs typeface="Calibri"/>
              </a:rPr>
              <a:t>BC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B(A+C)</a:t>
            </a:r>
            <a:endParaRPr sz="1800">
              <a:latin typeface="Calibri"/>
              <a:cs typeface="Calibri"/>
            </a:endParaRPr>
          </a:p>
          <a:p>
            <a:pPr marL="798830" marR="5080" indent="-786765">
              <a:lnSpc>
                <a:spcPct val="120000"/>
              </a:lnSpc>
            </a:pPr>
            <a:r>
              <a:rPr sz="1800" spc="-10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9:-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Apply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Distributive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second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BA+BC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95600" y="124206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7479" y="124206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5520" y="124206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8020" y="155600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3200" y="1563624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43327" y="1888235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0" y="0"/>
                </a:moveTo>
                <a:lnTo>
                  <a:pt x="575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9964" y="188823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09088" y="155600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09088" y="255879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3327" y="255879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9964" y="255879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427" y="423418"/>
            <a:ext cx="87890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dirty="0"/>
              <a:t>Boolean</a:t>
            </a:r>
            <a:r>
              <a:rPr spc="-2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0574" y="1106170"/>
            <a:ext cx="2831465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30"/>
              </a:spcBef>
              <a:tabLst>
                <a:tab pos="98742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	</a:t>
            </a:r>
            <a:endParaRPr sz="180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430"/>
              </a:spcBef>
              <a:tabLst>
                <a:tab pos="2438400" algn="l"/>
              </a:tabLst>
            </a:pPr>
            <a:r>
              <a:rPr sz="1800" dirty="0">
                <a:latin typeface="Calibri"/>
                <a:cs typeface="Calibri"/>
              </a:rPr>
              <a:t>B	A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9494" y="2478151"/>
            <a:ext cx="45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AB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0574" y="2423287"/>
            <a:ext cx="158115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 B  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64802" y="3465957"/>
            <a:ext cx="246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ABC+ABC+AB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C+ABC+ABC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5730" y="3845433"/>
            <a:ext cx="133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05554" y="3845433"/>
            <a:ext cx="4076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B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3246" y="4073118"/>
            <a:ext cx="21272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">
              <a:lnSpc>
                <a:spcPct val="12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B  C</a:t>
            </a:r>
            <a:endParaRPr sz="1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3598" y="4883658"/>
            <a:ext cx="408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B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4048" y="4841595"/>
            <a:ext cx="106997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5080" indent="-119380">
              <a:lnSpc>
                <a:spcPct val="120000"/>
              </a:lnSpc>
              <a:spcBef>
                <a:spcPts val="100"/>
              </a:spcBef>
              <a:tabLst>
                <a:tab pos="1056640" algn="l"/>
              </a:tabLst>
            </a:pPr>
            <a:r>
              <a:rPr sz="1400" b="1" dirty="0">
                <a:latin typeface="Calibri"/>
                <a:cs typeface="Calibri"/>
              </a:rPr>
              <a:t>B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400" b="1" dirty="0">
                <a:latin typeface="Calibri"/>
                <a:cs typeface="Calibri"/>
              </a:rPr>
              <a:t> 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3246" y="5609640"/>
            <a:ext cx="2830195" cy="10502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1729105" algn="l"/>
              </a:tabLst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135" dirty="0">
                <a:latin typeface="Calibri"/>
                <a:cs typeface="Calibri"/>
              </a:rPr>
              <a:t> 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sz="1400">
              <a:latin typeface="Calibri"/>
              <a:cs typeface="Calibri"/>
            </a:endParaRPr>
          </a:p>
          <a:p>
            <a:pPr marL="2513965">
              <a:lnSpc>
                <a:spcPct val="100000"/>
              </a:lnSpc>
              <a:spcBef>
                <a:spcPts val="335"/>
              </a:spcBef>
            </a:pPr>
            <a:r>
              <a:rPr sz="1400" b="1" dirty="0">
                <a:latin typeface="Calibri"/>
                <a:cs typeface="Calibri"/>
              </a:rPr>
              <a:t>ABC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dirty="0"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b="1" dirty="0">
                <a:latin typeface="Calibri"/>
                <a:cs typeface="Calibri"/>
              </a:rPr>
              <a:t>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03603" y="1243583"/>
            <a:ext cx="10567035" cy="5477510"/>
            <a:chOff x="1403603" y="1243583"/>
            <a:chExt cx="10567035" cy="5477510"/>
          </a:xfrm>
        </p:grpSpPr>
        <p:sp>
          <p:nvSpPr>
            <p:cNvPr id="14" name="object 14"/>
            <p:cNvSpPr/>
            <p:nvPr/>
          </p:nvSpPr>
          <p:spPr>
            <a:xfrm>
              <a:off x="2305050" y="1340357"/>
              <a:ext cx="142240" cy="247015"/>
            </a:xfrm>
            <a:custGeom>
              <a:avLst/>
              <a:gdLst/>
              <a:ahLst/>
              <a:cxnLst/>
              <a:rect l="l" t="t" r="r" b="b"/>
              <a:pathLst>
                <a:path w="142239" h="247015">
                  <a:moveTo>
                    <a:pt x="70866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70866" y="246887"/>
                  </a:lnTo>
                  <a:lnTo>
                    <a:pt x="141731" y="123443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5050" y="1340357"/>
              <a:ext cx="142240" cy="247015"/>
            </a:xfrm>
            <a:custGeom>
              <a:avLst/>
              <a:gdLst/>
              <a:ahLst/>
              <a:cxnLst/>
              <a:rect l="l" t="t" r="r" b="b"/>
              <a:pathLst>
                <a:path w="142239" h="247015">
                  <a:moveTo>
                    <a:pt x="0" y="0"/>
                  </a:moveTo>
                  <a:lnTo>
                    <a:pt x="70866" y="0"/>
                  </a:lnTo>
                  <a:lnTo>
                    <a:pt x="141731" y="123443"/>
                  </a:lnTo>
                  <a:lnTo>
                    <a:pt x="70866" y="246887"/>
                  </a:lnTo>
                  <a:lnTo>
                    <a:pt x="0" y="24688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447" y="1408175"/>
              <a:ext cx="152781" cy="1112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55419" y="1463039"/>
              <a:ext cx="1560195" cy="581025"/>
            </a:xfrm>
            <a:custGeom>
              <a:avLst/>
              <a:gdLst/>
              <a:ahLst/>
              <a:cxnLst/>
              <a:rect l="l" t="t" r="r" b="b"/>
              <a:pathLst>
                <a:path w="1560195" h="581025">
                  <a:moveTo>
                    <a:pt x="1072896" y="15239"/>
                  </a:moveTo>
                  <a:lnTo>
                    <a:pt x="1560195" y="0"/>
                  </a:lnTo>
                </a:path>
                <a:path w="1560195" h="581025">
                  <a:moveTo>
                    <a:pt x="0" y="283463"/>
                  </a:moveTo>
                  <a:lnTo>
                    <a:pt x="1509649" y="271272"/>
                  </a:lnTo>
                </a:path>
                <a:path w="1560195" h="581025">
                  <a:moveTo>
                    <a:pt x="7620" y="580644"/>
                  </a:moveTo>
                  <a:lnTo>
                    <a:pt x="1501013" y="5654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37509" y="1248917"/>
              <a:ext cx="701040" cy="1069975"/>
            </a:xfrm>
            <a:custGeom>
              <a:avLst/>
              <a:gdLst/>
              <a:ahLst/>
              <a:cxnLst/>
              <a:rect l="l" t="t" r="r" b="b"/>
              <a:pathLst>
                <a:path w="701039" h="1069975">
                  <a:moveTo>
                    <a:pt x="350519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350519" y="1069848"/>
                  </a:lnTo>
                  <a:lnTo>
                    <a:pt x="388706" y="1066708"/>
                  </a:lnTo>
                  <a:lnTo>
                    <a:pt x="425703" y="1057508"/>
                  </a:lnTo>
                  <a:lnTo>
                    <a:pt x="461296" y="1042574"/>
                  </a:lnTo>
                  <a:lnTo>
                    <a:pt x="495272" y="1022232"/>
                  </a:lnTo>
                  <a:lnTo>
                    <a:pt x="527416" y="996808"/>
                  </a:lnTo>
                  <a:lnTo>
                    <a:pt x="557515" y="966630"/>
                  </a:lnTo>
                  <a:lnTo>
                    <a:pt x="585355" y="932023"/>
                  </a:lnTo>
                  <a:lnTo>
                    <a:pt x="610720" y="893315"/>
                  </a:lnTo>
                  <a:lnTo>
                    <a:pt x="633398" y="850830"/>
                  </a:lnTo>
                  <a:lnTo>
                    <a:pt x="653175" y="804897"/>
                  </a:lnTo>
                  <a:lnTo>
                    <a:pt x="669835" y="755842"/>
                  </a:lnTo>
                  <a:lnTo>
                    <a:pt x="683166" y="703990"/>
                  </a:lnTo>
                  <a:lnTo>
                    <a:pt x="692953" y="649669"/>
                  </a:lnTo>
                  <a:lnTo>
                    <a:pt x="698982" y="593204"/>
                  </a:lnTo>
                  <a:lnTo>
                    <a:pt x="701039" y="534924"/>
                  </a:lnTo>
                  <a:lnTo>
                    <a:pt x="698982" y="476643"/>
                  </a:lnTo>
                  <a:lnTo>
                    <a:pt x="692953" y="420178"/>
                  </a:lnTo>
                  <a:lnTo>
                    <a:pt x="683166" y="365857"/>
                  </a:lnTo>
                  <a:lnTo>
                    <a:pt x="669835" y="314005"/>
                  </a:lnTo>
                  <a:lnTo>
                    <a:pt x="653175" y="264950"/>
                  </a:lnTo>
                  <a:lnTo>
                    <a:pt x="633398" y="219017"/>
                  </a:lnTo>
                  <a:lnTo>
                    <a:pt x="610720" y="176532"/>
                  </a:lnTo>
                  <a:lnTo>
                    <a:pt x="585355" y="137824"/>
                  </a:lnTo>
                  <a:lnTo>
                    <a:pt x="557515" y="103217"/>
                  </a:lnTo>
                  <a:lnTo>
                    <a:pt x="527416" y="73039"/>
                  </a:lnTo>
                  <a:lnTo>
                    <a:pt x="495272" y="47615"/>
                  </a:lnTo>
                  <a:lnTo>
                    <a:pt x="461296" y="27273"/>
                  </a:lnTo>
                  <a:lnTo>
                    <a:pt x="425703" y="12339"/>
                  </a:lnTo>
                  <a:lnTo>
                    <a:pt x="388706" y="3139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37509" y="1248917"/>
              <a:ext cx="701040" cy="1069975"/>
            </a:xfrm>
            <a:custGeom>
              <a:avLst/>
              <a:gdLst/>
              <a:ahLst/>
              <a:cxnLst/>
              <a:rect l="l" t="t" r="r" b="b"/>
              <a:pathLst>
                <a:path w="701039" h="1069975">
                  <a:moveTo>
                    <a:pt x="0" y="0"/>
                  </a:moveTo>
                  <a:lnTo>
                    <a:pt x="350519" y="0"/>
                  </a:lnTo>
                  <a:lnTo>
                    <a:pt x="388706" y="3139"/>
                  </a:lnTo>
                  <a:lnTo>
                    <a:pt x="425703" y="12339"/>
                  </a:lnTo>
                  <a:lnTo>
                    <a:pt x="461296" y="27273"/>
                  </a:lnTo>
                  <a:lnTo>
                    <a:pt x="495272" y="47615"/>
                  </a:lnTo>
                  <a:lnTo>
                    <a:pt x="527416" y="73039"/>
                  </a:lnTo>
                  <a:lnTo>
                    <a:pt x="557515" y="103217"/>
                  </a:lnTo>
                  <a:lnTo>
                    <a:pt x="585355" y="137824"/>
                  </a:lnTo>
                  <a:lnTo>
                    <a:pt x="610720" y="176532"/>
                  </a:lnTo>
                  <a:lnTo>
                    <a:pt x="633398" y="219017"/>
                  </a:lnTo>
                  <a:lnTo>
                    <a:pt x="653175" y="264950"/>
                  </a:lnTo>
                  <a:lnTo>
                    <a:pt x="669835" y="314005"/>
                  </a:lnTo>
                  <a:lnTo>
                    <a:pt x="683166" y="365857"/>
                  </a:lnTo>
                  <a:lnTo>
                    <a:pt x="692953" y="420178"/>
                  </a:lnTo>
                  <a:lnTo>
                    <a:pt x="698982" y="476643"/>
                  </a:lnTo>
                  <a:lnTo>
                    <a:pt x="701039" y="534924"/>
                  </a:lnTo>
                  <a:lnTo>
                    <a:pt x="698982" y="593204"/>
                  </a:lnTo>
                  <a:lnTo>
                    <a:pt x="692953" y="649669"/>
                  </a:lnTo>
                  <a:lnTo>
                    <a:pt x="683166" y="703990"/>
                  </a:lnTo>
                  <a:lnTo>
                    <a:pt x="669835" y="755842"/>
                  </a:lnTo>
                  <a:lnTo>
                    <a:pt x="653175" y="804897"/>
                  </a:lnTo>
                  <a:lnTo>
                    <a:pt x="633398" y="850830"/>
                  </a:lnTo>
                  <a:lnTo>
                    <a:pt x="610720" y="893315"/>
                  </a:lnTo>
                  <a:lnTo>
                    <a:pt x="585355" y="932023"/>
                  </a:lnTo>
                  <a:lnTo>
                    <a:pt x="557515" y="966630"/>
                  </a:lnTo>
                  <a:lnTo>
                    <a:pt x="527416" y="996808"/>
                  </a:lnTo>
                  <a:lnTo>
                    <a:pt x="495272" y="1022232"/>
                  </a:lnTo>
                  <a:lnTo>
                    <a:pt x="461296" y="1042574"/>
                  </a:lnTo>
                  <a:lnTo>
                    <a:pt x="425703" y="1057508"/>
                  </a:lnTo>
                  <a:lnTo>
                    <a:pt x="388706" y="1066708"/>
                  </a:lnTo>
                  <a:lnTo>
                    <a:pt x="350519" y="1069848"/>
                  </a:lnTo>
                  <a:lnTo>
                    <a:pt x="0" y="106984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2559" y="1540763"/>
              <a:ext cx="4638675" cy="1403985"/>
            </a:xfrm>
            <a:custGeom>
              <a:avLst/>
              <a:gdLst/>
              <a:ahLst/>
              <a:cxnLst/>
              <a:rect l="l" t="t" r="r" b="b"/>
              <a:pathLst>
                <a:path w="4638675" h="1403985">
                  <a:moveTo>
                    <a:pt x="2205228" y="243077"/>
                  </a:moveTo>
                  <a:lnTo>
                    <a:pt x="4638294" y="205739"/>
                  </a:lnTo>
                </a:path>
                <a:path w="4638675" h="1403985">
                  <a:moveTo>
                    <a:pt x="2289048" y="0"/>
                  </a:moveTo>
                  <a:lnTo>
                    <a:pt x="2378202" y="0"/>
                  </a:lnTo>
                </a:path>
                <a:path w="4638675" h="1403985">
                  <a:moveTo>
                    <a:pt x="0" y="1115568"/>
                  </a:moveTo>
                  <a:lnTo>
                    <a:pt x="1509648" y="1103376"/>
                  </a:lnTo>
                </a:path>
                <a:path w="4638675" h="1403985">
                  <a:moveTo>
                    <a:pt x="16764" y="1403603"/>
                  </a:moveTo>
                  <a:lnTo>
                    <a:pt x="858012" y="13914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74569" y="2797301"/>
              <a:ext cx="143510" cy="247015"/>
            </a:xfrm>
            <a:custGeom>
              <a:avLst/>
              <a:gdLst/>
              <a:ahLst/>
              <a:cxnLst/>
              <a:rect l="l" t="t" r="r" b="b"/>
              <a:pathLst>
                <a:path w="143510" h="247014">
                  <a:moveTo>
                    <a:pt x="71628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71628" y="246887"/>
                  </a:lnTo>
                  <a:lnTo>
                    <a:pt x="143256" y="123444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74569" y="2797301"/>
              <a:ext cx="143510" cy="247015"/>
            </a:xfrm>
            <a:custGeom>
              <a:avLst/>
              <a:gdLst/>
              <a:ahLst/>
              <a:cxnLst/>
              <a:rect l="l" t="t" r="r" b="b"/>
              <a:pathLst>
                <a:path w="143510" h="247014">
                  <a:moveTo>
                    <a:pt x="0" y="0"/>
                  </a:moveTo>
                  <a:lnTo>
                    <a:pt x="71628" y="0"/>
                  </a:lnTo>
                  <a:lnTo>
                    <a:pt x="143256" y="123444"/>
                  </a:lnTo>
                  <a:lnTo>
                    <a:pt x="71628" y="246887"/>
                  </a:lnTo>
                  <a:lnTo>
                    <a:pt x="0" y="24688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2491" y="2877311"/>
              <a:ext cx="79247" cy="1112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63039" y="2932176"/>
              <a:ext cx="1473835" cy="347980"/>
            </a:xfrm>
            <a:custGeom>
              <a:avLst/>
              <a:gdLst/>
              <a:ahLst/>
              <a:cxnLst/>
              <a:rect l="l" t="t" r="r" b="b"/>
              <a:pathLst>
                <a:path w="1473835" h="347979">
                  <a:moveTo>
                    <a:pt x="1016508" y="0"/>
                  </a:moveTo>
                  <a:lnTo>
                    <a:pt x="1473835" y="0"/>
                  </a:lnTo>
                </a:path>
                <a:path w="1473835" h="347979">
                  <a:moveTo>
                    <a:pt x="0" y="347472"/>
                  </a:moveTo>
                  <a:lnTo>
                    <a:pt x="841247" y="3352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5050" y="3144773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70866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70866" y="248412"/>
                  </a:lnTo>
                  <a:lnTo>
                    <a:pt x="141731" y="124205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05050" y="3144773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0" y="0"/>
                  </a:moveTo>
                  <a:lnTo>
                    <a:pt x="70866" y="0"/>
                  </a:lnTo>
                  <a:lnTo>
                    <a:pt x="141731" y="124205"/>
                  </a:lnTo>
                  <a:lnTo>
                    <a:pt x="70866" y="248412"/>
                  </a:lnTo>
                  <a:lnTo>
                    <a:pt x="0" y="2484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6019" y="3214116"/>
              <a:ext cx="79247" cy="10972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531363" y="3267455"/>
              <a:ext cx="457834" cy="0"/>
            </a:xfrm>
            <a:custGeom>
              <a:avLst/>
              <a:gdLst/>
              <a:ahLst/>
              <a:cxnLst/>
              <a:rect l="l" t="t" r="r" b="b"/>
              <a:pathLst>
                <a:path w="457835">
                  <a:moveTo>
                    <a:pt x="0" y="0"/>
                  </a:moveTo>
                  <a:lnTo>
                    <a:pt x="45732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37509" y="2423922"/>
              <a:ext cx="701040" cy="1068705"/>
            </a:xfrm>
            <a:custGeom>
              <a:avLst/>
              <a:gdLst/>
              <a:ahLst/>
              <a:cxnLst/>
              <a:rect l="l" t="t" r="r" b="b"/>
              <a:pathLst>
                <a:path w="701039" h="1068704">
                  <a:moveTo>
                    <a:pt x="350519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350519" y="1068324"/>
                  </a:lnTo>
                  <a:lnTo>
                    <a:pt x="388706" y="1065189"/>
                  </a:lnTo>
                  <a:lnTo>
                    <a:pt x="425703" y="1056004"/>
                  </a:lnTo>
                  <a:lnTo>
                    <a:pt x="461296" y="1041093"/>
                  </a:lnTo>
                  <a:lnTo>
                    <a:pt x="495272" y="1020782"/>
                  </a:lnTo>
                  <a:lnTo>
                    <a:pt x="527416" y="995397"/>
                  </a:lnTo>
                  <a:lnTo>
                    <a:pt x="557515" y="965265"/>
                  </a:lnTo>
                  <a:lnTo>
                    <a:pt x="585355" y="930709"/>
                  </a:lnTo>
                  <a:lnTo>
                    <a:pt x="610720" y="892058"/>
                  </a:lnTo>
                  <a:lnTo>
                    <a:pt x="633398" y="849636"/>
                  </a:lnTo>
                  <a:lnTo>
                    <a:pt x="653175" y="803768"/>
                  </a:lnTo>
                  <a:lnTo>
                    <a:pt x="669835" y="754782"/>
                  </a:lnTo>
                  <a:lnTo>
                    <a:pt x="683166" y="703002"/>
                  </a:lnTo>
                  <a:lnTo>
                    <a:pt x="692953" y="648755"/>
                  </a:lnTo>
                  <a:lnTo>
                    <a:pt x="698982" y="592366"/>
                  </a:lnTo>
                  <a:lnTo>
                    <a:pt x="701039" y="534162"/>
                  </a:lnTo>
                  <a:lnTo>
                    <a:pt x="698982" y="475957"/>
                  </a:lnTo>
                  <a:lnTo>
                    <a:pt x="692953" y="419568"/>
                  </a:lnTo>
                  <a:lnTo>
                    <a:pt x="683166" y="365321"/>
                  </a:lnTo>
                  <a:lnTo>
                    <a:pt x="669835" y="313541"/>
                  </a:lnTo>
                  <a:lnTo>
                    <a:pt x="653175" y="264555"/>
                  </a:lnTo>
                  <a:lnTo>
                    <a:pt x="633398" y="218687"/>
                  </a:lnTo>
                  <a:lnTo>
                    <a:pt x="610720" y="176265"/>
                  </a:lnTo>
                  <a:lnTo>
                    <a:pt x="585355" y="137614"/>
                  </a:lnTo>
                  <a:lnTo>
                    <a:pt x="557515" y="103058"/>
                  </a:lnTo>
                  <a:lnTo>
                    <a:pt x="527416" y="72926"/>
                  </a:lnTo>
                  <a:lnTo>
                    <a:pt x="495272" y="47541"/>
                  </a:lnTo>
                  <a:lnTo>
                    <a:pt x="461296" y="27230"/>
                  </a:lnTo>
                  <a:lnTo>
                    <a:pt x="425703" y="12319"/>
                  </a:lnTo>
                  <a:lnTo>
                    <a:pt x="388706" y="3134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D3D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37509" y="2423922"/>
              <a:ext cx="701040" cy="1068705"/>
            </a:xfrm>
            <a:custGeom>
              <a:avLst/>
              <a:gdLst/>
              <a:ahLst/>
              <a:cxnLst/>
              <a:rect l="l" t="t" r="r" b="b"/>
              <a:pathLst>
                <a:path w="701039" h="1068704">
                  <a:moveTo>
                    <a:pt x="0" y="0"/>
                  </a:moveTo>
                  <a:lnTo>
                    <a:pt x="350519" y="0"/>
                  </a:lnTo>
                  <a:lnTo>
                    <a:pt x="388706" y="3134"/>
                  </a:lnTo>
                  <a:lnTo>
                    <a:pt x="425703" y="12319"/>
                  </a:lnTo>
                  <a:lnTo>
                    <a:pt x="461296" y="27230"/>
                  </a:lnTo>
                  <a:lnTo>
                    <a:pt x="495272" y="47541"/>
                  </a:lnTo>
                  <a:lnTo>
                    <a:pt x="527416" y="72926"/>
                  </a:lnTo>
                  <a:lnTo>
                    <a:pt x="557515" y="103058"/>
                  </a:lnTo>
                  <a:lnTo>
                    <a:pt x="585355" y="137614"/>
                  </a:lnTo>
                  <a:lnTo>
                    <a:pt x="610720" y="176265"/>
                  </a:lnTo>
                  <a:lnTo>
                    <a:pt x="633398" y="218687"/>
                  </a:lnTo>
                  <a:lnTo>
                    <a:pt x="653175" y="264555"/>
                  </a:lnTo>
                  <a:lnTo>
                    <a:pt x="669835" y="313541"/>
                  </a:lnTo>
                  <a:lnTo>
                    <a:pt x="683166" y="365321"/>
                  </a:lnTo>
                  <a:lnTo>
                    <a:pt x="692953" y="419568"/>
                  </a:lnTo>
                  <a:lnTo>
                    <a:pt x="698982" y="475957"/>
                  </a:lnTo>
                  <a:lnTo>
                    <a:pt x="701039" y="534162"/>
                  </a:lnTo>
                  <a:lnTo>
                    <a:pt x="698982" y="592366"/>
                  </a:lnTo>
                  <a:lnTo>
                    <a:pt x="692953" y="648755"/>
                  </a:lnTo>
                  <a:lnTo>
                    <a:pt x="683166" y="703002"/>
                  </a:lnTo>
                  <a:lnTo>
                    <a:pt x="669835" y="754782"/>
                  </a:lnTo>
                  <a:lnTo>
                    <a:pt x="653175" y="803768"/>
                  </a:lnTo>
                  <a:lnTo>
                    <a:pt x="633398" y="849636"/>
                  </a:lnTo>
                  <a:lnTo>
                    <a:pt x="610720" y="892058"/>
                  </a:lnTo>
                  <a:lnTo>
                    <a:pt x="585355" y="930709"/>
                  </a:lnTo>
                  <a:lnTo>
                    <a:pt x="557515" y="965265"/>
                  </a:lnTo>
                  <a:lnTo>
                    <a:pt x="527416" y="995397"/>
                  </a:lnTo>
                  <a:lnTo>
                    <a:pt x="495272" y="1020782"/>
                  </a:lnTo>
                  <a:lnTo>
                    <a:pt x="461296" y="1041093"/>
                  </a:lnTo>
                  <a:lnTo>
                    <a:pt x="425703" y="1056004"/>
                  </a:lnTo>
                  <a:lnTo>
                    <a:pt x="388706" y="1065189"/>
                  </a:lnTo>
                  <a:lnTo>
                    <a:pt x="350519" y="1068324"/>
                  </a:lnTo>
                  <a:lnTo>
                    <a:pt x="0" y="10683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63039" y="1746503"/>
              <a:ext cx="6169660" cy="2144395"/>
            </a:xfrm>
            <a:custGeom>
              <a:avLst/>
              <a:gdLst/>
              <a:ahLst/>
              <a:cxnLst/>
              <a:rect l="l" t="t" r="r" b="b"/>
              <a:pathLst>
                <a:path w="6169659" h="2144395">
                  <a:moveTo>
                    <a:pt x="2141220" y="1197864"/>
                  </a:moveTo>
                  <a:lnTo>
                    <a:pt x="6169279" y="1211199"/>
                  </a:lnTo>
                </a:path>
                <a:path w="6169659" h="2144395">
                  <a:moveTo>
                    <a:pt x="2532888" y="807720"/>
                  </a:moveTo>
                  <a:lnTo>
                    <a:pt x="2622042" y="807720"/>
                  </a:lnTo>
                </a:path>
                <a:path w="6169659" h="2144395">
                  <a:moveTo>
                    <a:pt x="2723388" y="807720"/>
                  </a:moveTo>
                  <a:lnTo>
                    <a:pt x="2812542" y="807720"/>
                  </a:lnTo>
                </a:path>
                <a:path w="6169659" h="2144395">
                  <a:moveTo>
                    <a:pt x="4596384" y="0"/>
                  </a:moveTo>
                  <a:lnTo>
                    <a:pt x="4596384" y="640207"/>
                  </a:lnTo>
                </a:path>
                <a:path w="6169659" h="2144395">
                  <a:moveTo>
                    <a:pt x="4596384" y="627888"/>
                  </a:moveTo>
                  <a:lnTo>
                    <a:pt x="5657088" y="640080"/>
                  </a:lnTo>
                </a:path>
                <a:path w="6169659" h="2144395">
                  <a:moveTo>
                    <a:pt x="0" y="2144268"/>
                  </a:moveTo>
                  <a:lnTo>
                    <a:pt x="841247" y="21320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05050" y="3768089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70866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70866" y="248412"/>
                  </a:lnTo>
                  <a:lnTo>
                    <a:pt x="141731" y="124206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05050" y="3768089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0" y="0"/>
                  </a:moveTo>
                  <a:lnTo>
                    <a:pt x="70866" y="0"/>
                  </a:lnTo>
                  <a:lnTo>
                    <a:pt x="141731" y="124206"/>
                  </a:lnTo>
                  <a:lnTo>
                    <a:pt x="70866" y="248412"/>
                  </a:lnTo>
                  <a:lnTo>
                    <a:pt x="0" y="2484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9255" y="3834383"/>
              <a:ext cx="79247" cy="1112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63039" y="3866388"/>
              <a:ext cx="1504315" cy="323215"/>
            </a:xfrm>
            <a:custGeom>
              <a:avLst/>
              <a:gdLst/>
              <a:ahLst/>
              <a:cxnLst/>
              <a:rect l="l" t="t" r="r" b="b"/>
              <a:pathLst>
                <a:path w="1504314" h="323214">
                  <a:moveTo>
                    <a:pt x="1046987" y="0"/>
                  </a:moveTo>
                  <a:lnTo>
                    <a:pt x="1504315" y="0"/>
                  </a:lnTo>
                </a:path>
                <a:path w="1504314" h="323214">
                  <a:moveTo>
                    <a:pt x="0" y="323088"/>
                  </a:moveTo>
                  <a:lnTo>
                    <a:pt x="841247" y="31089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12669" y="4039361"/>
              <a:ext cx="143510" cy="248920"/>
            </a:xfrm>
            <a:custGeom>
              <a:avLst/>
              <a:gdLst/>
              <a:ahLst/>
              <a:cxnLst/>
              <a:rect l="l" t="t" r="r" b="b"/>
              <a:pathLst>
                <a:path w="143510" h="248920">
                  <a:moveTo>
                    <a:pt x="71628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71628" y="248412"/>
                  </a:lnTo>
                  <a:lnTo>
                    <a:pt x="143256" y="124206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12669" y="4039361"/>
              <a:ext cx="143510" cy="248920"/>
            </a:xfrm>
            <a:custGeom>
              <a:avLst/>
              <a:gdLst/>
              <a:ahLst/>
              <a:cxnLst/>
              <a:rect l="l" t="t" r="r" b="b"/>
              <a:pathLst>
                <a:path w="143510" h="248920">
                  <a:moveTo>
                    <a:pt x="0" y="0"/>
                  </a:moveTo>
                  <a:lnTo>
                    <a:pt x="71628" y="0"/>
                  </a:lnTo>
                  <a:lnTo>
                    <a:pt x="143256" y="124206"/>
                  </a:lnTo>
                  <a:lnTo>
                    <a:pt x="71628" y="248412"/>
                  </a:lnTo>
                  <a:lnTo>
                    <a:pt x="0" y="2484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6875" y="4116323"/>
              <a:ext cx="79247" cy="10972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63039" y="4169663"/>
              <a:ext cx="1522730" cy="281940"/>
            </a:xfrm>
            <a:custGeom>
              <a:avLst/>
              <a:gdLst/>
              <a:ahLst/>
              <a:cxnLst/>
              <a:rect l="l" t="t" r="r" b="b"/>
              <a:pathLst>
                <a:path w="1522730" h="281939">
                  <a:moveTo>
                    <a:pt x="1065276" y="0"/>
                  </a:moveTo>
                  <a:lnTo>
                    <a:pt x="1522603" y="0"/>
                  </a:lnTo>
                </a:path>
                <a:path w="1522730" h="281939">
                  <a:moveTo>
                    <a:pt x="0" y="281940"/>
                  </a:moveTo>
                  <a:lnTo>
                    <a:pt x="841247" y="269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05050" y="4316729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70866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70866" y="248412"/>
                  </a:lnTo>
                  <a:lnTo>
                    <a:pt x="141731" y="124206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05050" y="4316729"/>
              <a:ext cx="142240" cy="248920"/>
            </a:xfrm>
            <a:custGeom>
              <a:avLst/>
              <a:gdLst/>
              <a:ahLst/>
              <a:cxnLst/>
              <a:rect l="l" t="t" r="r" b="b"/>
              <a:pathLst>
                <a:path w="142239" h="248920">
                  <a:moveTo>
                    <a:pt x="0" y="0"/>
                  </a:moveTo>
                  <a:lnTo>
                    <a:pt x="70866" y="0"/>
                  </a:lnTo>
                  <a:lnTo>
                    <a:pt x="141731" y="124206"/>
                  </a:lnTo>
                  <a:lnTo>
                    <a:pt x="70866" y="248412"/>
                  </a:lnTo>
                  <a:lnTo>
                    <a:pt x="0" y="2484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5163" y="4390644"/>
              <a:ext cx="79247" cy="10972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528315" y="4451604"/>
              <a:ext cx="457834" cy="0"/>
            </a:xfrm>
            <a:custGeom>
              <a:avLst/>
              <a:gdLst/>
              <a:ahLst/>
              <a:cxnLst/>
              <a:rect l="l" t="t" r="r" b="b"/>
              <a:pathLst>
                <a:path w="457835">
                  <a:moveTo>
                    <a:pt x="0" y="0"/>
                  </a:moveTo>
                  <a:lnTo>
                    <a:pt x="45732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83229" y="3597401"/>
              <a:ext cx="701040" cy="1069975"/>
            </a:xfrm>
            <a:custGeom>
              <a:avLst/>
              <a:gdLst/>
              <a:ahLst/>
              <a:cxnLst/>
              <a:rect l="l" t="t" r="r" b="b"/>
              <a:pathLst>
                <a:path w="701039" h="1069975">
                  <a:moveTo>
                    <a:pt x="350519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350519" y="1069848"/>
                  </a:lnTo>
                  <a:lnTo>
                    <a:pt x="388706" y="1066708"/>
                  </a:lnTo>
                  <a:lnTo>
                    <a:pt x="425703" y="1057508"/>
                  </a:lnTo>
                  <a:lnTo>
                    <a:pt x="461296" y="1042574"/>
                  </a:lnTo>
                  <a:lnTo>
                    <a:pt x="495272" y="1022232"/>
                  </a:lnTo>
                  <a:lnTo>
                    <a:pt x="527416" y="996808"/>
                  </a:lnTo>
                  <a:lnTo>
                    <a:pt x="557515" y="966630"/>
                  </a:lnTo>
                  <a:lnTo>
                    <a:pt x="585355" y="932023"/>
                  </a:lnTo>
                  <a:lnTo>
                    <a:pt x="610720" y="893315"/>
                  </a:lnTo>
                  <a:lnTo>
                    <a:pt x="633398" y="850830"/>
                  </a:lnTo>
                  <a:lnTo>
                    <a:pt x="653175" y="804897"/>
                  </a:lnTo>
                  <a:lnTo>
                    <a:pt x="669835" y="755842"/>
                  </a:lnTo>
                  <a:lnTo>
                    <a:pt x="683166" y="703990"/>
                  </a:lnTo>
                  <a:lnTo>
                    <a:pt x="692953" y="649669"/>
                  </a:lnTo>
                  <a:lnTo>
                    <a:pt x="698982" y="593204"/>
                  </a:lnTo>
                  <a:lnTo>
                    <a:pt x="701040" y="534924"/>
                  </a:lnTo>
                  <a:lnTo>
                    <a:pt x="698982" y="476643"/>
                  </a:lnTo>
                  <a:lnTo>
                    <a:pt x="692953" y="420178"/>
                  </a:lnTo>
                  <a:lnTo>
                    <a:pt x="683166" y="365857"/>
                  </a:lnTo>
                  <a:lnTo>
                    <a:pt x="669835" y="314005"/>
                  </a:lnTo>
                  <a:lnTo>
                    <a:pt x="653175" y="264950"/>
                  </a:lnTo>
                  <a:lnTo>
                    <a:pt x="633398" y="219017"/>
                  </a:lnTo>
                  <a:lnTo>
                    <a:pt x="610720" y="176532"/>
                  </a:lnTo>
                  <a:lnTo>
                    <a:pt x="585355" y="137824"/>
                  </a:lnTo>
                  <a:lnTo>
                    <a:pt x="557515" y="103217"/>
                  </a:lnTo>
                  <a:lnTo>
                    <a:pt x="527416" y="73039"/>
                  </a:lnTo>
                  <a:lnTo>
                    <a:pt x="495272" y="47615"/>
                  </a:lnTo>
                  <a:lnTo>
                    <a:pt x="461296" y="27273"/>
                  </a:lnTo>
                  <a:lnTo>
                    <a:pt x="425703" y="12339"/>
                  </a:lnTo>
                  <a:lnTo>
                    <a:pt x="388706" y="3139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83229" y="3597401"/>
              <a:ext cx="701040" cy="1069975"/>
            </a:xfrm>
            <a:custGeom>
              <a:avLst/>
              <a:gdLst/>
              <a:ahLst/>
              <a:cxnLst/>
              <a:rect l="l" t="t" r="r" b="b"/>
              <a:pathLst>
                <a:path w="701039" h="1069975">
                  <a:moveTo>
                    <a:pt x="0" y="0"/>
                  </a:moveTo>
                  <a:lnTo>
                    <a:pt x="350519" y="0"/>
                  </a:lnTo>
                  <a:lnTo>
                    <a:pt x="388706" y="3139"/>
                  </a:lnTo>
                  <a:lnTo>
                    <a:pt x="425703" y="12339"/>
                  </a:lnTo>
                  <a:lnTo>
                    <a:pt x="461296" y="27273"/>
                  </a:lnTo>
                  <a:lnTo>
                    <a:pt x="495272" y="47615"/>
                  </a:lnTo>
                  <a:lnTo>
                    <a:pt x="527416" y="73039"/>
                  </a:lnTo>
                  <a:lnTo>
                    <a:pt x="557515" y="103217"/>
                  </a:lnTo>
                  <a:lnTo>
                    <a:pt x="585355" y="137824"/>
                  </a:lnTo>
                  <a:lnTo>
                    <a:pt x="610720" y="176532"/>
                  </a:lnTo>
                  <a:lnTo>
                    <a:pt x="633398" y="219017"/>
                  </a:lnTo>
                  <a:lnTo>
                    <a:pt x="653175" y="264950"/>
                  </a:lnTo>
                  <a:lnTo>
                    <a:pt x="669835" y="314005"/>
                  </a:lnTo>
                  <a:lnTo>
                    <a:pt x="683166" y="365857"/>
                  </a:lnTo>
                  <a:lnTo>
                    <a:pt x="692953" y="420178"/>
                  </a:lnTo>
                  <a:lnTo>
                    <a:pt x="698982" y="476643"/>
                  </a:lnTo>
                  <a:lnTo>
                    <a:pt x="701040" y="534924"/>
                  </a:lnTo>
                  <a:lnTo>
                    <a:pt x="698982" y="593204"/>
                  </a:lnTo>
                  <a:lnTo>
                    <a:pt x="692953" y="649669"/>
                  </a:lnTo>
                  <a:lnTo>
                    <a:pt x="683166" y="703990"/>
                  </a:lnTo>
                  <a:lnTo>
                    <a:pt x="669835" y="755842"/>
                  </a:lnTo>
                  <a:lnTo>
                    <a:pt x="653175" y="804897"/>
                  </a:lnTo>
                  <a:lnTo>
                    <a:pt x="633398" y="850830"/>
                  </a:lnTo>
                  <a:lnTo>
                    <a:pt x="610720" y="893315"/>
                  </a:lnTo>
                  <a:lnTo>
                    <a:pt x="585355" y="932023"/>
                  </a:lnTo>
                  <a:lnTo>
                    <a:pt x="557515" y="966630"/>
                  </a:lnTo>
                  <a:lnTo>
                    <a:pt x="527416" y="996808"/>
                  </a:lnTo>
                  <a:lnTo>
                    <a:pt x="495272" y="1022232"/>
                  </a:lnTo>
                  <a:lnTo>
                    <a:pt x="461296" y="1042574"/>
                  </a:lnTo>
                  <a:lnTo>
                    <a:pt x="425703" y="1057508"/>
                  </a:lnTo>
                  <a:lnTo>
                    <a:pt x="388706" y="1066708"/>
                  </a:lnTo>
                  <a:lnTo>
                    <a:pt x="350519" y="1069848"/>
                  </a:lnTo>
                  <a:lnTo>
                    <a:pt x="0" y="1069848"/>
                  </a:lnTo>
                  <a:lnTo>
                    <a:pt x="0" y="0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08175" y="3878579"/>
              <a:ext cx="6684645" cy="997585"/>
            </a:xfrm>
            <a:custGeom>
              <a:avLst/>
              <a:gdLst/>
              <a:ahLst/>
              <a:cxnLst/>
              <a:rect l="l" t="t" r="r" b="b"/>
              <a:pathLst>
                <a:path w="6684645" h="997585">
                  <a:moveTo>
                    <a:pt x="2313432" y="291084"/>
                  </a:moveTo>
                  <a:lnTo>
                    <a:pt x="6684137" y="306705"/>
                  </a:lnTo>
                </a:path>
                <a:path w="6684645" h="997585">
                  <a:moveTo>
                    <a:pt x="2401824" y="12192"/>
                  </a:moveTo>
                  <a:lnTo>
                    <a:pt x="2490978" y="12192"/>
                  </a:lnTo>
                </a:path>
                <a:path w="6684645" h="997585">
                  <a:moveTo>
                    <a:pt x="2695956" y="0"/>
                  </a:moveTo>
                  <a:lnTo>
                    <a:pt x="2785110" y="0"/>
                  </a:lnTo>
                </a:path>
                <a:path w="6684645" h="997585">
                  <a:moveTo>
                    <a:pt x="2543556" y="0"/>
                  </a:moveTo>
                  <a:lnTo>
                    <a:pt x="2632710" y="0"/>
                  </a:lnTo>
                </a:path>
                <a:path w="6684645" h="997585">
                  <a:moveTo>
                    <a:pt x="0" y="997204"/>
                  </a:moveTo>
                  <a:lnTo>
                    <a:pt x="1557020" y="98602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68473" y="4924805"/>
              <a:ext cx="143510" cy="247015"/>
            </a:xfrm>
            <a:custGeom>
              <a:avLst/>
              <a:gdLst/>
              <a:ahLst/>
              <a:cxnLst/>
              <a:rect l="l" t="t" r="r" b="b"/>
              <a:pathLst>
                <a:path w="143510" h="247014">
                  <a:moveTo>
                    <a:pt x="71627" y="0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71627" y="246888"/>
                  </a:lnTo>
                  <a:lnTo>
                    <a:pt x="143256" y="123444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68473" y="4924805"/>
              <a:ext cx="143510" cy="247015"/>
            </a:xfrm>
            <a:custGeom>
              <a:avLst/>
              <a:gdLst/>
              <a:ahLst/>
              <a:cxnLst/>
              <a:rect l="l" t="t" r="r" b="b"/>
              <a:pathLst>
                <a:path w="143510" h="247014">
                  <a:moveTo>
                    <a:pt x="0" y="0"/>
                  </a:moveTo>
                  <a:lnTo>
                    <a:pt x="71627" y="0"/>
                  </a:lnTo>
                  <a:lnTo>
                    <a:pt x="143256" y="123444"/>
                  </a:lnTo>
                  <a:lnTo>
                    <a:pt x="71627" y="246888"/>
                  </a:lnTo>
                  <a:lnTo>
                    <a:pt x="0" y="2468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8587" y="4986527"/>
              <a:ext cx="79247" cy="11125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84375" y="5041392"/>
              <a:ext cx="1504315" cy="266065"/>
            </a:xfrm>
            <a:custGeom>
              <a:avLst/>
              <a:gdLst/>
              <a:ahLst/>
              <a:cxnLst/>
              <a:rect l="l" t="t" r="r" b="b"/>
              <a:pathLst>
                <a:path w="1504314" h="266064">
                  <a:moveTo>
                    <a:pt x="1014984" y="0"/>
                  </a:moveTo>
                  <a:lnTo>
                    <a:pt x="1472311" y="0"/>
                  </a:lnTo>
                </a:path>
                <a:path w="1504314" h="266064">
                  <a:moveTo>
                    <a:pt x="0" y="265175"/>
                  </a:moveTo>
                  <a:lnTo>
                    <a:pt x="1504188" y="26581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37509" y="4723637"/>
              <a:ext cx="588645" cy="760730"/>
            </a:xfrm>
            <a:custGeom>
              <a:avLst/>
              <a:gdLst/>
              <a:ahLst/>
              <a:cxnLst/>
              <a:rect l="l" t="t" r="r" b="b"/>
              <a:pathLst>
                <a:path w="588645" h="760729">
                  <a:moveTo>
                    <a:pt x="294131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294131" y="760476"/>
                  </a:lnTo>
                  <a:lnTo>
                    <a:pt x="334041" y="757005"/>
                  </a:lnTo>
                  <a:lnTo>
                    <a:pt x="372319" y="746897"/>
                  </a:lnTo>
                  <a:lnTo>
                    <a:pt x="408616" y="730603"/>
                  </a:lnTo>
                  <a:lnTo>
                    <a:pt x="442580" y="708575"/>
                  </a:lnTo>
                  <a:lnTo>
                    <a:pt x="473862" y="681266"/>
                  </a:lnTo>
                  <a:lnTo>
                    <a:pt x="502110" y="649128"/>
                  </a:lnTo>
                  <a:lnTo>
                    <a:pt x="526974" y="612614"/>
                  </a:lnTo>
                  <a:lnTo>
                    <a:pt x="548103" y="572177"/>
                  </a:lnTo>
                  <a:lnTo>
                    <a:pt x="565148" y="528268"/>
                  </a:lnTo>
                  <a:lnTo>
                    <a:pt x="577756" y="481340"/>
                  </a:lnTo>
                  <a:lnTo>
                    <a:pt x="585578" y="431846"/>
                  </a:lnTo>
                  <a:lnTo>
                    <a:pt x="588263" y="380238"/>
                  </a:lnTo>
                  <a:lnTo>
                    <a:pt x="585578" y="328629"/>
                  </a:lnTo>
                  <a:lnTo>
                    <a:pt x="577756" y="279135"/>
                  </a:lnTo>
                  <a:lnTo>
                    <a:pt x="565148" y="232207"/>
                  </a:lnTo>
                  <a:lnTo>
                    <a:pt x="548103" y="188298"/>
                  </a:lnTo>
                  <a:lnTo>
                    <a:pt x="526974" y="147861"/>
                  </a:lnTo>
                  <a:lnTo>
                    <a:pt x="502110" y="111347"/>
                  </a:lnTo>
                  <a:lnTo>
                    <a:pt x="473862" y="79209"/>
                  </a:lnTo>
                  <a:lnTo>
                    <a:pt x="442580" y="51900"/>
                  </a:lnTo>
                  <a:lnTo>
                    <a:pt x="408616" y="29872"/>
                  </a:lnTo>
                  <a:lnTo>
                    <a:pt x="372319" y="13578"/>
                  </a:lnTo>
                  <a:lnTo>
                    <a:pt x="334041" y="3470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37509" y="4723637"/>
              <a:ext cx="588645" cy="760730"/>
            </a:xfrm>
            <a:custGeom>
              <a:avLst/>
              <a:gdLst/>
              <a:ahLst/>
              <a:cxnLst/>
              <a:rect l="l" t="t" r="r" b="b"/>
              <a:pathLst>
                <a:path w="588645" h="760729">
                  <a:moveTo>
                    <a:pt x="0" y="0"/>
                  </a:moveTo>
                  <a:lnTo>
                    <a:pt x="294131" y="0"/>
                  </a:lnTo>
                  <a:lnTo>
                    <a:pt x="334041" y="3470"/>
                  </a:lnTo>
                  <a:lnTo>
                    <a:pt x="372319" y="13578"/>
                  </a:lnTo>
                  <a:lnTo>
                    <a:pt x="408616" y="29872"/>
                  </a:lnTo>
                  <a:lnTo>
                    <a:pt x="442580" y="51900"/>
                  </a:lnTo>
                  <a:lnTo>
                    <a:pt x="473862" y="79209"/>
                  </a:lnTo>
                  <a:lnTo>
                    <a:pt x="502110" y="111347"/>
                  </a:lnTo>
                  <a:lnTo>
                    <a:pt x="526974" y="147861"/>
                  </a:lnTo>
                  <a:lnTo>
                    <a:pt x="548103" y="188298"/>
                  </a:lnTo>
                  <a:lnTo>
                    <a:pt x="565148" y="232207"/>
                  </a:lnTo>
                  <a:lnTo>
                    <a:pt x="577756" y="279135"/>
                  </a:lnTo>
                  <a:lnTo>
                    <a:pt x="585578" y="328629"/>
                  </a:lnTo>
                  <a:lnTo>
                    <a:pt x="588263" y="380238"/>
                  </a:lnTo>
                  <a:lnTo>
                    <a:pt x="585578" y="431846"/>
                  </a:lnTo>
                  <a:lnTo>
                    <a:pt x="577756" y="481340"/>
                  </a:lnTo>
                  <a:lnTo>
                    <a:pt x="565148" y="528268"/>
                  </a:lnTo>
                  <a:lnTo>
                    <a:pt x="548103" y="572177"/>
                  </a:lnTo>
                  <a:lnTo>
                    <a:pt x="526974" y="612614"/>
                  </a:lnTo>
                  <a:lnTo>
                    <a:pt x="502110" y="649128"/>
                  </a:lnTo>
                  <a:lnTo>
                    <a:pt x="473862" y="681266"/>
                  </a:lnTo>
                  <a:lnTo>
                    <a:pt x="442580" y="708575"/>
                  </a:lnTo>
                  <a:lnTo>
                    <a:pt x="408616" y="730603"/>
                  </a:lnTo>
                  <a:lnTo>
                    <a:pt x="372319" y="746897"/>
                  </a:lnTo>
                  <a:lnTo>
                    <a:pt x="334041" y="757005"/>
                  </a:lnTo>
                  <a:lnTo>
                    <a:pt x="294131" y="760476"/>
                  </a:lnTo>
                  <a:lnTo>
                    <a:pt x="0" y="76047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39239" y="4924043"/>
              <a:ext cx="6509384" cy="1675130"/>
            </a:xfrm>
            <a:custGeom>
              <a:avLst/>
              <a:gdLst/>
              <a:ahLst/>
              <a:cxnLst/>
              <a:rect l="l" t="t" r="r" b="b"/>
              <a:pathLst>
                <a:path w="6509384" h="1675129">
                  <a:moveTo>
                    <a:pt x="1985772" y="144779"/>
                  </a:moveTo>
                  <a:lnTo>
                    <a:pt x="6509131" y="203961"/>
                  </a:lnTo>
                </a:path>
                <a:path w="6509384" h="1675129">
                  <a:moveTo>
                    <a:pt x="2226564" y="0"/>
                  </a:moveTo>
                  <a:lnTo>
                    <a:pt x="2315718" y="0"/>
                  </a:lnTo>
                </a:path>
                <a:path w="6509384" h="1675129">
                  <a:moveTo>
                    <a:pt x="27431" y="1674914"/>
                  </a:moveTo>
                  <a:lnTo>
                    <a:pt x="1475993" y="1650491"/>
                  </a:lnTo>
                </a:path>
                <a:path w="6509384" h="1675129">
                  <a:moveTo>
                    <a:pt x="0" y="1272539"/>
                  </a:moveTo>
                  <a:lnTo>
                    <a:pt x="1504187" y="127313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21329" y="5647181"/>
              <a:ext cx="701040" cy="1068705"/>
            </a:xfrm>
            <a:custGeom>
              <a:avLst/>
              <a:gdLst/>
              <a:ahLst/>
              <a:cxnLst/>
              <a:rect l="l" t="t" r="r" b="b"/>
              <a:pathLst>
                <a:path w="701039" h="1068704">
                  <a:moveTo>
                    <a:pt x="350519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350519" y="1068324"/>
                  </a:lnTo>
                  <a:lnTo>
                    <a:pt x="388706" y="1065189"/>
                  </a:lnTo>
                  <a:lnTo>
                    <a:pt x="425703" y="1056003"/>
                  </a:lnTo>
                  <a:lnTo>
                    <a:pt x="461296" y="1041091"/>
                  </a:lnTo>
                  <a:lnTo>
                    <a:pt x="495272" y="1020780"/>
                  </a:lnTo>
                  <a:lnTo>
                    <a:pt x="527416" y="995394"/>
                  </a:lnTo>
                  <a:lnTo>
                    <a:pt x="557515" y="965261"/>
                  </a:lnTo>
                  <a:lnTo>
                    <a:pt x="585355" y="930705"/>
                  </a:lnTo>
                  <a:lnTo>
                    <a:pt x="610720" y="892053"/>
                  </a:lnTo>
                  <a:lnTo>
                    <a:pt x="633398" y="849630"/>
                  </a:lnTo>
                  <a:lnTo>
                    <a:pt x="653175" y="803763"/>
                  </a:lnTo>
                  <a:lnTo>
                    <a:pt x="669835" y="754777"/>
                  </a:lnTo>
                  <a:lnTo>
                    <a:pt x="683166" y="702998"/>
                  </a:lnTo>
                  <a:lnTo>
                    <a:pt x="692953" y="648751"/>
                  </a:lnTo>
                  <a:lnTo>
                    <a:pt x="698982" y="592364"/>
                  </a:lnTo>
                  <a:lnTo>
                    <a:pt x="701040" y="534162"/>
                  </a:lnTo>
                  <a:lnTo>
                    <a:pt x="698982" y="475959"/>
                  </a:lnTo>
                  <a:lnTo>
                    <a:pt x="692953" y="419572"/>
                  </a:lnTo>
                  <a:lnTo>
                    <a:pt x="683166" y="365325"/>
                  </a:lnTo>
                  <a:lnTo>
                    <a:pt x="669835" y="313546"/>
                  </a:lnTo>
                  <a:lnTo>
                    <a:pt x="653175" y="264560"/>
                  </a:lnTo>
                  <a:lnTo>
                    <a:pt x="633398" y="218693"/>
                  </a:lnTo>
                  <a:lnTo>
                    <a:pt x="610720" y="176270"/>
                  </a:lnTo>
                  <a:lnTo>
                    <a:pt x="585355" y="137618"/>
                  </a:lnTo>
                  <a:lnTo>
                    <a:pt x="557515" y="103062"/>
                  </a:lnTo>
                  <a:lnTo>
                    <a:pt x="527416" y="72929"/>
                  </a:lnTo>
                  <a:lnTo>
                    <a:pt x="495272" y="47543"/>
                  </a:lnTo>
                  <a:lnTo>
                    <a:pt x="461296" y="27232"/>
                  </a:lnTo>
                  <a:lnTo>
                    <a:pt x="425703" y="12320"/>
                  </a:lnTo>
                  <a:lnTo>
                    <a:pt x="388706" y="3134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21329" y="5647181"/>
              <a:ext cx="701040" cy="1068705"/>
            </a:xfrm>
            <a:custGeom>
              <a:avLst/>
              <a:gdLst/>
              <a:ahLst/>
              <a:cxnLst/>
              <a:rect l="l" t="t" r="r" b="b"/>
              <a:pathLst>
                <a:path w="701039" h="1068704">
                  <a:moveTo>
                    <a:pt x="0" y="0"/>
                  </a:moveTo>
                  <a:lnTo>
                    <a:pt x="350519" y="0"/>
                  </a:lnTo>
                  <a:lnTo>
                    <a:pt x="388706" y="3134"/>
                  </a:lnTo>
                  <a:lnTo>
                    <a:pt x="425703" y="12320"/>
                  </a:lnTo>
                  <a:lnTo>
                    <a:pt x="461296" y="27232"/>
                  </a:lnTo>
                  <a:lnTo>
                    <a:pt x="495272" y="47543"/>
                  </a:lnTo>
                  <a:lnTo>
                    <a:pt x="527416" y="72929"/>
                  </a:lnTo>
                  <a:lnTo>
                    <a:pt x="557515" y="103062"/>
                  </a:lnTo>
                  <a:lnTo>
                    <a:pt x="585355" y="137618"/>
                  </a:lnTo>
                  <a:lnTo>
                    <a:pt x="610720" y="176270"/>
                  </a:lnTo>
                  <a:lnTo>
                    <a:pt x="633398" y="218693"/>
                  </a:lnTo>
                  <a:lnTo>
                    <a:pt x="653175" y="264560"/>
                  </a:lnTo>
                  <a:lnTo>
                    <a:pt x="669835" y="313546"/>
                  </a:lnTo>
                  <a:lnTo>
                    <a:pt x="683166" y="365325"/>
                  </a:lnTo>
                  <a:lnTo>
                    <a:pt x="692953" y="419572"/>
                  </a:lnTo>
                  <a:lnTo>
                    <a:pt x="698982" y="475959"/>
                  </a:lnTo>
                  <a:lnTo>
                    <a:pt x="701040" y="534162"/>
                  </a:lnTo>
                  <a:lnTo>
                    <a:pt x="698982" y="592364"/>
                  </a:lnTo>
                  <a:lnTo>
                    <a:pt x="692953" y="648751"/>
                  </a:lnTo>
                  <a:lnTo>
                    <a:pt x="683166" y="702998"/>
                  </a:lnTo>
                  <a:lnTo>
                    <a:pt x="669835" y="754777"/>
                  </a:lnTo>
                  <a:lnTo>
                    <a:pt x="653175" y="803763"/>
                  </a:lnTo>
                  <a:lnTo>
                    <a:pt x="633398" y="849630"/>
                  </a:lnTo>
                  <a:lnTo>
                    <a:pt x="610720" y="892053"/>
                  </a:lnTo>
                  <a:lnTo>
                    <a:pt x="585355" y="930705"/>
                  </a:lnTo>
                  <a:lnTo>
                    <a:pt x="557515" y="965261"/>
                  </a:lnTo>
                  <a:lnTo>
                    <a:pt x="527416" y="995394"/>
                  </a:lnTo>
                  <a:lnTo>
                    <a:pt x="495272" y="1020780"/>
                  </a:lnTo>
                  <a:lnTo>
                    <a:pt x="461296" y="1041091"/>
                  </a:lnTo>
                  <a:lnTo>
                    <a:pt x="425703" y="1056003"/>
                  </a:lnTo>
                  <a:lnTo>
                    <a:pt x="388706" y="1065189"/>
                  </a:lnTo>
                  <a:lnTo>
                    <a:pt x="350519" y="1068324"/>
                  </a:lnTo>
                  <a:lnTo>
                    <a:pt x="0" y="10683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21608" y="5568695"/>
              <a:ext cx="4234815" cy="629285"/>
            </a:xfrm>
            <a:custGeom>
              <a:avLst/>
              <a:gdLst/>
              <a:ahLst/>
              <a:cxnLst/>
              <a:rect l="l" t="t" r="r" b="b"/>
              <a:pathLst>
                <a:path w="4234815" h="629285">
                  <a:moveTo>
                    <a:pt x="0" y="618743"/>
                  </a:moveTo>
                  <a:lnTo>
                    <a:pt x="2240533" y="628840"/>
                  </a:lnTo>
                </a:path>
                <a:path w="4234815" h="629285">
                  <a:moveTo>
                    <a:pt x="2240279" y="0"/>
                  </a:moveTo>
                  <a:lnTo>
                    <a:pt x="2240279" y="618502"/>
                  </a:lnTo>
                </a:path>
                <a:path w="4234815" h="629285">
                  <a:moveTo>
                    <a:pt x="2240279" y="0"/>
                  </a:moveTo>
                  <a:lnTo>
                    <a:pt x="4234561" y="7796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20102" y="2147442"/>
              <a:ext cx="1218565" cy="4006850"/>
            </a:xfrm>
            <a:custGeom>
              <a:avLst/>
              <a:gdLst/>
              <a:ahLst/>
              <a:cxnLst/>
              <a:rect l="l" t="t" r="r" b="b"/>
              <a:pathLst>
                <a:path w="1218565" h="4006850">
                  <a:moveTo>
                    <a:pt x="0" y="0"/>
                  </a:moveTo>
                  <a:lnTo>
                    <a:pt x="38483" y="34274"/>
                  </a:lnTo>
                  <a:lnTo>
                    <a:pt x="76378" y="68944"/>
                  </a:lnTo>
                  <a:lnTo>
                    <a:pt x="113684" y="104000"/>
                  </a:lnTo>
                  <a:lnTo>
                    <a:pt x="150399" y="139438"/>
                  </a:lnTo>
                  <a:lnTo>
                    <a:pt x="186522" y="175248"/>
                  </a:lnTo>
                  <a:lnTo>
                    <a:pt x="222050" y="211426"/>
                  </a:lnTo>
                  <a:lnTo>
                    <a:pt x="256983" y="247962"/>
                  </a:lnTo>
                  <a:lnTo>
                    <a:pt x="291320" y="284852"/>
                  </a:lnTo>
                  <a:lnTo>
                    <a:pt x="325058" y="322086"/>
                  </a:lnTo>
                  <a:lnTo>
                    <a:pt x="358196" y="359659"/>
                  </a:lnTo>
                  <a:lnTo>
                    <a:pt x="390733" y="397564"/>
                  </a:lnTo>
                  <a:lnTo>
                    <a:pt x="422666" y="435793"/>
                  </a:lnTo>
                  <a:lnTo>
                    <a:pt x="453996" y="474339"/>
                  </a:lnTo>
                  <a:lnTo>
                    <a:pt x="484720" y="513196"/>
                  </a:lnTo>
                  <a:lnTo>
                    <a:pt x="514836" y="552356"/>
                  </a:lnTo>
                  <a:lnTo>
                    <a:pt x="544344" y="591813"/>
                  </a:lnTo>
                  <a:lnTo>
                    <a:pt x="573242" y="631558"/>
                  </a:lnTo>
                  <a:lnTo>
                    <a:pt x="601528" y="671587"/>
                  </a:lnTo>
                  <a:lnTo>
                    <a:pt x="629200" y="711890"/>
                  </a:lnTo>
                  <a:lnTo>
                    <a:pt x="656258" y="752462"/>
                  </a:lnTo>
                  <a:lnTo>
                    <a:pt x="682700" y="793296"/>
                  </a:lnTo>
                  <a:lnTo>
                    <a:pt x="708524" y="834383"/>
                  </a:lnTo>
                  <a:lnTo>
                    <a:pt x="733729" y="875718"/>
                  </a:lnTo>
                  <a:lnTo>
                    <a:pt x="758313" y="917293"/>
                  </a:lnTo>
                  <a:lnTo>
                    <a:pt x="782275" y="959102"/>
                  </a:lnTo>
                  <a:lnTo>
                    <a:pt x="805614" y="1001137"/>
                  </a:lnTo>
                  <a:lnTo>
                    <a:pt x="828328" y="1043391"/>
                  </a:lnTo>
                  <a:lnTo>
                    <a:pt x="850415" y="1085857"/>
                  </a:lnTo>
                  <a:lnTo>
                    <a:pt x="871873" y="1128529"/>
                  </a:lnTo>
                  <a:lnTo>
                    <a:pt x="892703" y="1171399"/>
                  </a:lnTo>
                  <a:lnTo>
                    <a:pt x="912901" y="1214460"/>
                  </a:lnTo>
                  <a:lnTo>
                    <a:pt x="932467" y="1257706"/>
                  </a:lnTo>
                  <a:lnTo>
                    <a:pt x="951399" y="1301128"/>
                  </a:lnTo>
                  <a:lnTo>
                    <a:pt x="969696" y="1344721"/>
                  </a:lnTo>
                  <a:lnTo>
                    <a:pt x="987355" y="1388477"/>
                  </a:lnTo>
                  <a:lnTo>
                    <a:pt x="1004376" y="1432389"/>
                  </a:lnTo>
                  <a:lnTo>
                    <a:pt x="1020757" y="1476451"/>
                  </a:lnTo>
                  <a:lnTo>
                    <a:pt x="1036497" y="1520655"/>
                  </a:lnTo>
                  <a:lnTo>
                    <a:pt x="1051594" y="1564993"/>
                  </a:lnTo>
                  <a:lnTo>
                    <a:pt x="1066047" y="1609460"/>
                  </a:lnTo>
                  <a:lnTo>
                    <a:pt x="1079853" y="1654048"/>
                  </a:lnTo>
                  <a:lnTo>
                    <a:pt x="1093013" y="1698751"/>
                  </a:lnTo>
                  <a:lnTo>
                    <a:pt x="1105523" y="1743560"/>
                  </a:lnTo>
                  <a:lnTo>
                    <a:pt x="1117384" y="1788470"/>
                  </a:lnTo>
                  <a:lnTo>
                    <a:pt x="1128592" y="1833472"/>
                  </a:lnTo>
                  <a:lnTo>
                    <a:pt x="1139147" y="1878561"/>
                  </a:lnTo>
                  <a:lnTo>
                    <a:pt x="1149048" y="1923729"/>
                  </a:lnTo>
                  <a:lnTo>
                    <a:pt x="1158292" y="1968969"/>
                  </a:lnTo>
                  <a:lnTo>
                    <a:pt x="1166879" y="2014274"/>
                  </a:lnTo>
                  <a:lnTo>
                    <a:pt x="1174806" y="2059637"/>
                  </a:lnTo>
                  <a:lnTo>
                    <a:pt x="1182073" y="2105051"/>
                  </a:lnTo>
                  <a:lnTo>
                    <a:pt x="1188677" y="2150509"/>
                  </a:lnTo>
                  <a:lnTo>
                    <a:pt x="1194618" y="2196004"/>
                  </a:lnTo>
                  <a:lnTo>
                    <a:pt x="1199894" y="2241530"/>
                  </a:lnTo>
                  <a:lnTo>
                    <a:pt x="1204503" y="2287078"/>
                  </a:lnTo>
                  <a:lnTo>
                    <a:pt x="1208444" y="2332642"/>
                  </a:lnTo>
                  <a:lnTo>
                    <a:pt x="1211715" y="2378215"/>
                  </a:lnTo>
                  <a:lnTo>
                    <a:pt x="1214316" y="2423791"/>
                  </a:lnTo>
                  <a:lnTo>
                    <a:pt x="1216244" y="2469361"/>
                  </a:lnTo>
                  <a:lnTo>
                    <a:pt x="1217497" y="2514919"/>
                  </a:lnTo>
                  <a:lnTo>
                    <a:pt x="1218076" y="2560458"/>
                  </a:lnTo>
                  <a:lnTo>
                    <a:pt x="1217977" y="2605971"/>
                  </a:lnTo>
                  <a:lnTo>
                    <a:pt x="1217200" y="2651452"/>
                  </a:lnTo>
                  <a:lnTo>
                    <a:pt x="1215743" y="2696892"/>
                  </a:lnTo>
                  <a:lnTo>
                    <a:pt x="1213604" y="2742285"/>
                  </a:lnTo>
                  <a:lnTo>
                    <a:pt x="1210783" y="2787623"/>
                  </a:lnTo>
                  <a:lnTo>
                    <a:pt x="1207277" y="2832901"/>
                  </a:lnTo>
                  <a:lnTo>
                    <a:pt x="1203085" y="2878111"/>
                  </a:lnTo>
                  <a:lnTo>
                    <a:pt x="1198206" y="2923245"/>
                  </a:lnTo>
                  <a:lnTo>
                    <a:pt x="1192637" y="2968298"/>
                  </a:lnTo>
                  <a:lnTo>
                    <a:pt x="1186379" y="3013261"/>
                  </a:lnTo>
                  <a:lnTo>
                    <a:pt x="1179429" y="3058128"/>
                  </a:lnTo>
                  <a:lnTo>
                    <a:pt x="1171785" y="3102892"/>
                  </a:lnTo>
                  <a:lnTo>
                    <a:pt x="1163447" y="3147546"/>
                  </a:lnTo>
                  <a:lnTo>
                    <a:pt x="1154412" y="3192083"/>
                  </a:lnTo>
                  <a:lnTo>
                    <a:pt x="1144680" y="3236496"/>
                  </a:lnTo>
                  <a:lnTo>
                    <a:pt x="1134248" y="3280777"/>
                  </a:lnTo>
                  <a:lnTo>
                    <a:pt x="1123116" y="3324920"/>
                  </a:lnTo>
                  <a:lnTo>
                    <a:pt x="1111281" y="3368918"/>
                  </a:lnTo>
                  <a:lnTo>
                    <a:pt x="1098743" y="3412764"/>
                  </a:lnTo>
                  <a:lnTo>
                    <a:pt x="1085499" y="3456450"/>
                  </a:lnTo>
                  <a:lnTo>
                    <a:pt x="1071549" y="3499971"/>
                  </a:lnTo>
                  <a:lnTo>
                    <a:pt x="1056890" y="3543318"/>
                  </a:lnTo>
                  <a:lnTo>
                    <a:pt x="1041523" y="3586485"/>
                  </a:lnTo>
                  <a:lnTo>
                    <a:pt x="1025443" y="3629464"/>
                  </a:lnTo>
                  <a:lnTo>
                    <a:pt x="1008652" y="3672250"/>
                  </a:lnTo>
                  <a:lnTo>
                    <a:pt x="991146" y="3714834"/>
                  </a:lnTo>
                  <a:lnTo>
                    <a:pt x="972925" y="3757209"/>
                  </a:lnTo>
                  <a:lnTo>
                    <a:pt x="953986" y="3799370"/>
                  </a:lnTo>
                  <a:lnTo>
                    <a:pt x="934329" y="3841308"/>
                  </a:lnTo>
                  <a:lnTo>
                    <a:pt x="913952" y="3883017"/>
                  </a:lnTo>
                  <a:lnTo>
                    <a:pt x="892854" y="3924489"/>
                  </a:lnTo>
                  <a:lnTo>
                    <a:pt x="871032" y="3965718"/>
                  </a:lnTo>
                  <a:lnTo>
                    <a:pt x="848487" y="400669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08291" y="2133600"/>
              <a:ext cx="5057775" cy="4074795"/>
            </a:xfrm>
            <a:custGeom>
              <a:avLst/>
              <a:gdLst/>
              <a:ahLst/>
              <a:cxnLst/>
              <a:rect l="l" t="t" r="r" b="b"/>
              <a:pathLst>
                <a:path w="5057775" h="4074795">
                  <a:moveTo>
                    <a:pt x="0" y="0"/>
                  </a:moveTo>
                  <a:lnTo>
                    <a:pt x="2621279" y="1758569"/>
                  </a:lnTo>
                </a:path>
                <a:path w="5057775" h="4074795">
                  <a:moveTo>
                    <a:pt x="813815" y="4074579"/>
                  </a:moveTo>
                  <a:lnTo>
                    <a:pt x="2640456" y="1783080"/>
                  </a:lnTo>
                </a:path>
                <a:path w="5057775" h="4074795">
                  <a:moveTo>
                    <a:pt x="2624328" y="1770126"/>
                  </a:moveTo>
                  <a:lnTo>
                    <a:pt x="5057393" y="1732788"/>
                  </a:lnTo>
                </a:path>
                <a:path w="5057775" h="4074795">
                  <a:moveTo>
                    <a:pt x="3918204" y="1388364"/>
                  </a:moveTo>
                  <a:lnTo>
                    <a:pt x="4007357" y="1388364"/>
                  </a:lnTo>
                </a:path>
                <a:path w="5057775" h="4074795">
                  <a:moveTo>
                    <a:pt x="4274819" y="1388364"/>
                  </a:moveTo>
                  <a:lnTo>
                    <a:pt x="4363974" y="1388364"/>
                  </a:lnTo>
                </a:path>
                <a:path w="5057775" h="4074795">
                  <a:moveTo>
                    <a:pt x="3732276" y="1388364"/>
                  </a:moveTo>
                  <a:lnTo>
                    <a:pt x="3821429" y="1388364"/>
                  </a:lnTo>
                </a:path>
                <a:path w="5057775" h="4074795">
                  <a:moveTo>
                    <a:pt x="3543300" y="1388364"/>
                  </a:moveTo>
                  <a:lnTo>
                    <a:pt x="3632454" y="1388364"/>
                  </a:lnTo>
                </a:path>
                <a:path w="5057775" h="4074795">
                  <a:moveTo>
                    <a:pt x="3314700" y="1388364"/>
                  </a:moveTo>
                  <a:lnTo>
                    <a:pt x="3403854" y="1388364"/>
                  </a:lnTo>
                </a:path>
                <a:path w="5057775" h="4074795">
                  <a:moveTo>
                    <a:pt x="3226307" y="1417320"/>
                  </a:moveTo>
                  <a:lnTo>
                    <a:pt x="3315461" y="1417320"/>
                  </a:lnTo>
                </a:path>
                <a:path w="5057775" h="4074795">
                  <a:moveTo>
                    <a:pt x="2557272" y="1412748"/>
                  </a:moveTo>
                  <a:lnTo>
                    <a:pt x="2646426" y="1412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619" y="338074"/>
            <a:ext cx="87890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Simplification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dirty="0"/>
              <a:t>Boolean</a:t>
            </a:r>
            <a:r>
              <a:rPr spc="-20" dirty="0"/>
              <a:t> </a:t>
            </a:r>
            <a:r>
              <a:rPr spc="-5" dirty="0"/>
              <a:t>Expressions:-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8567" y="1020826"/>
            <a:ext cx="287782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287020" algn="l"/>
                <a:tab pos="768350" algn="l"/>
                <a:tab pos="2617470" algn="l"/>
              </a:tabLst>
            </a:pPr>
            <a:r>
              <a:rPr sz="1700" spc="5" dirty="0">
                <a:solidFill>
                  <a:srgbClr val="5D739A"/>
                </a:solidFill>
                <a:latin typeface="Arial"/>
                <a:cs typeface="Arial"/>
              </a:rPr>
              <a:t>•	</a:t>
            </a:r>
            <a:r>
              <a:rPr sz="18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</a:t>
            </a:r>
            <a:r>
              <a:rPr sz="1800" b="1" spc="5" dirty="0">
                <a:latin typeface="Calibri"/>
                <a:cs typeface="Calibri"/>
              </a:rPr>
              <a:t>	</a:t>
            </a:r>
            <a:r>
              <a:rPr sz="1800" spc="5" dirty="0">
                <a:latin typeface="Calibri"/>
                <a:cs typeface="Calibri"/>
              </a:rPr>
              <a:t>B	B</a:t>
            </a: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  <a:p>
            <a:pPr marL="758190" indent="-745490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757555" algn="l"/>
                <a:tab pos="758190" algn="l"/>
              </a:tabLst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0129" y="2063622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72257" y="2418714"/>
            <a:ext cx="142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9218" y="2418714"/>
            <a:ext cx="16376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4330" algn="l"/>
              </a:tabLst>
            </a:pP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BC+</a:t>
            </a:r>
            <a:r>
              <a:rPr sz="1600" u="heavy" spc="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BA+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 C	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567" y="2006625"/>
            <a:ext cx="146685" cy="101346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9351" y="2721990"/>
            <a:ext cx="28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9286" y="3709796"/>
            <a:ext cx="271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36420" y="1118616"/>
            <a:ext cx="4780915" cy="3497579"/>
            <a:chOff x="1836420" y="1118616"/>
            <a:chExt cx="4780915" cy="3497579"/>
          </a:xfrm>
        </p:grpSpPr>
        <p:sp>
          <p:nvSpPr>
            <p:cNvPr id="11" name="object 11"/>
            <p:cNvSpPr/>
            <p:nvPr/>
          </p:nvSpPr>
          <p:spPr>
            <a:xfrm>
              <a:off x="1840992" y="1377696"/>
              <a:ext cx="1109980" cy="332740"/>
            </a:xfrm>
            <a:custGeom>
              <a:avLst/>
              <a:gdLst/>
              <a:ahLst/>
              <a:cxnLst/>
              <a:rect l="l" t="t" r="r" b="b"/>
              <a:pathLst>
                <a:path w="1109980" h="332739">
                  <a:moveTo>
                    <a:pt x="0" y="12191"/>
                  </a:moveTo>
                  <a:lnTo>
                    <a:pt x="1109471" y="0"/>
                  </a:lnTo>
                </a:path>
                <a:path w="1109980" h="332739">
                  <a:moveTo>
                    <a:pt x="0" y="332231"/>
                  </a:moveTo>
                  <a:lnTo>
                    <a:pt x="1109471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1226" y="1123950"/>
              <a:ext cx="512445" cy="791210"/>
            </a:xfrm>
            <a:custGeom>
              <a:avLst/>
              <a:gdLst/>
              <a:ahLst/>
              <a:cxnLst/>
              <a:rect l="l" t="t" r="r" b="b"/>
              <a:pathLst>
                <a:path w="512445" h="791210">
                  <a:moveTo>
                    <a:pt x="256031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256031" y="790955"/>
                  </a:lnTo>
                  <a:lnTo>
                    <a:pt x="293854" y="786668"/>
                  </a:lnTo>
                  <a:lnTo>
                    <a:pt x="329958" y="774213"/>
                  </a:lnTo>
                  <a:lnTo>
                    <a:pt x="363946" y="754203"/>
                  </a:lnTo>
                  <a:lnTo>
                    <a:pt x="395421" y="727247"/>
                  </a:lnTo>
                  <a:lnTo>
                    <a:pt x="423986" y="693959"/>
                  </a:lnTo>
                  <a:lnTo>
                    <a:pt x="449246" y="654950"/>
                  </a:lnTo>
                  <a:lnTo>
                    <a:pt x="470802" y="610830"/>
                  </a:lnTo>
                  <a:lnTo>
                    <a:pt x="488259" y="562211"/>
                  </a:lnTo>
                  <a:lnTo>
                    <a:pt x="501219" y="509705"/>
                  </a:lnTo>
                  <a:lnTo>
                    <a:pt x="509286" y="453924"/>
                  </a:lnTo>
                  <a:lnTo>
                    <a:pt x="512063" y="395477"/>
                  </a:lnTo>
                  <a:lnTo>
                    <a:pt x="509286" y="337031"/>
                  </a:lnTo>
                  <a:lnTo>
                    <a:pt x="501219" y="281250"/>
                  </a:lnTo>
                  <a:lnTo>
                    <a:pt x="488259" y="228744"/>
                  </a:lnTo>
                  <a:lnTo>
                    <a:pt x="470802" y="180125"/>
                  </a:lnTo>
                  <a:lnTo>
                    <a:pt x="449246" y="136005"/>
                  </a:lnTo>
                  <a:lnTo>
                    <a:pt x="423986" y="96996"/>
                  </a:lnTo>
                  <a:lnTo>
                    <a:pt x="395421" y="63708"/>
                  </a:lnTo>
                  <a:lnTo>
                    <a:pt x="363946" y="36752"/>
                  </a:lnTo>
                  <a:lnTo>
                    <a:pt x="329958" y="16742"/>
                  </a:lnTo>
                  <a:lnTo>
                    <a:pt x="293854" y="4287"/>
                  </a:lnTo>
                  <a:lnTo>
                    <a:pt x="256031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51226" y="1123950"/>
              <a:ext cx="512445" cy="791210"/>
            </a:xfrm>
            <a:custGeom>
              <a:avLst/>
              <a:gdLst/>
              <a:ahLst/>
              <a:cxnLst/>
              <a:rect l="l" t="t" r="r" b="b"/>
              <a:pathLst>
                <a:path w="512445" h="791210">
                  <a:moveTo>
                    <a:pt x="0" y="0"/>
                  </a:moveTo>
                  <a:lnTo>
                    <a:pt x="256031" y="0"/>
                  </a:lnTo>
                  <a:lnTo>
                    <a:pt x="293854" y="4287"/>
                  </a:lnTo>
                  <a:lnTo>
                    <a:pt x="329958" y="16742"/>
                  </a:lnTo>
                  <a:lnTo>
                    <a:pt x="363946" y="36752"/>
                  </a:lnTo>
                  <a:lnTo>
                    <a:pt x="395421" y="63708"/>
                  </a:lnTo>
                  <a:lnTo>
                    <a:pt x="423986" y="96996"/>
                  </a:lnTo>
                  <a:lnTo>
                    <a:pt x="449246" y="136005"/>
                  </a:lnTo>
                  <a:lnTo>
                    <a:pt x="470802" y="180125"/>
                  </a:lnTo>
                  <a:lnTo>
                    <a:pt x="488259" y="228744"/>
                  </a:lnTo>
                  <a:lnTo>
                    <a:pt x="501219" y="281250"/>
                  </a:lnTo>
                  <a:lnTo>
                    <a:pt x="509286" y="337031"/>
                  </a:lnTo>
                  <a:lnTo>
                    <a:pt x="512063" y="395477"/>
                  </a:lnTo>
                  <a:lnTo>
                    <a:pt x="509286" y="453924"/>
                  </a:lnTo>
                  <a:lnTo>
                    <a:pt x="501219" y="509705"/>
                  </a:lnTo>
                  <a:lnTo>
                    <a:pt x="488259" y="562211"/>
                  </a:lnTo>
                  <a:lnTo>
                    <a:pt x="470802" y="610830"/>
                  </a:lnTo>
                  <a:lnTo>
                    <a:pt x="449246" y="654950"/>
                  </a:lnTo>
                  <a:lnTo>
                    <a:pt x="423986" y="693959"/>
                  </a:lnTo>
                  <a:lnTo>
                    <a:pt x="395421" y="727247"/>
                  </a:lnTo>
                  <a:lnTo>
                    <a:pt x="363946" y="754203"/>
                  </a:lnTo>
                  <a:lnTo>
                    <a:pt x="329958" y="774213"/>
                  </a:lnTo>
                  <a:lnTo>
                    <a:pt x="293854" y="786668"/>
                  </a:lnTo>
                  <a:lnTo>
                    <a:pt x="256031" y="790955"/>
                  </a:lnTo>
                  <a:lnTo>
                    <a:pt x="0" y="79095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373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2348" y="1389888"/>
              <a:ext cx="3171825" cy="2385060"/>
            </a:xfrm>
            <a:custGeom>
              <a:avLst/>
              <a:gdLst/>
              <a:ahLst/>
              <a:cxnLst/>
              <a:rect l="l" t="t" r="r" b="b"/>
              <a:pathLst>
                <a:path w="3171825" h="2385060">
                  <a:moveTo>
                    <a:pt x="1440179" y="128015"/>
                  </a:moveTo>
                  <a:lnTo>
                    <a:pt x="3171825" y="157987"/>
                  </a:lnTo>
                </a:path>
                <a:path w="3171825" h="2385060">
                  <a:moveTo>
                    <a:pt x="0" y="0"/>
                  </a:moveTo>
                  <a:lnTo>
                    <a:pt x="0" y="2385060"/>
                  </a:lnTo>
                </a:path>
                <a:path w="3171825" h="2385060">
                  <a:moveTo>
                    <a:pt x="24383" y="975360"/>
                  </a:moveTo>
                  <a:lnTo>
                    <a:pt x="1133856" y="9631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54858" y="2201418"/>
              <a:ext cx="203200" cy="280670"/>
            </a:xfrm>
            <a:custGeom>
              <a:avLst/>
              <a:gdLst/>
              <a:ahLst/>
              <a:cxnLst/>
              <a:rect l="l" t="t" r="r" b="b"/>
              <a:pathLst>
                <a:path w="203200" h="280669">
                  <a:moveTo>
                    <a:pt x="101346" y="0"/>
                  </a:moveTo>
                  <a:lnTo>
                    <a:pt x="0" y="0"/>
                  </a:lnTo>
                  <a:lnTo>
                    <a:pt x="0" y="280416"/>
                  </a:lnTo>
                  <a:lnTo>
                    <a:pt x="101346" y="280416"/>
                  </a:lnTo>
                  <a:lnTo>
                    <a:pt x="202692" y="140208"/>
                  </a:lnTo>
                  <a:lnTo>
                    <a:pt x="101346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4858" y="2201418"/>
              <a:ext cx="203200" cy="280670"/>
            </a:xfrm>
            <a:custGeom>
              <a:avLst/>
              <a:gdLst/>
              <a:ahLst/>
              <a:cxnLst/>
              <a:rect l="l" t="t" r="r" b="b"/>
              <a:pathLst>
                <a:path w="203200" h="280669">
                  <a:moveTo>
                    <a:pt x="0" y="0"/>
                  </a:moveTo>
                  <a:lnTo>
                    <a:pt x="101346" y="0"/>
                  </a:lnTo>
                  <a:lnTo>
                    <a:pt x="202692" y="140208"/>
                  </a:lnTo>
                  <a:lnTo>
                    <a:pt x="101346" y="280416"/>
                  </a:lnTo>
                  <a:lnTo>
                    <a:pt x="0" y="280416"/>
                  </a:lnTo>
                  <a:lnTo>
                    <a:pt x="0" y="0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2216" y="2289048"/>
              <a:ext cx="121920" cy="1295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2348" y="2353055"/>
              <a:ext cx="1959610" cy="451484"/>
            </a:xfrm>
            <a:custGeom>
              <a:avLst/>
              <a:gdLst/>
              <a:ahLst/>
              <a:cxnLst/>
              <a:rect l="l" t="t" r="r" b="b"/>
              <a:pathLst>
                <a:path w="1959610" h="451485">
                  <a:moveTo>
                    <a:pt x="1336548" y="0"/>
                  </a:moveTo>
                  <a:lnTo>
                    <a:pt x="1958339" y="0"/>
                  </a:lnTo>
                </a:path>
                <a:path w="1959610" h="451485">
                  <a:moveTo>
                    <a:pt x="0" y="451104"/>
                  </a:moveTo>
                  <a:lnTo>
                    <a:pt x="1959102" y="451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81805" y="2201418"/>
              <a:ext cx="512445" cy="791210"/>
            </a:xfrm>
            <a:custGeom>
              <a:avLst/>
              <a:gdLst/>
              <a:ahLst/>
              <a:cxnLst/>
              <a:rect l="l" t="t" r="r" b="b"/>
              <a:pathLst>
                <a:path w="512445" h="791210">
                  <a:moveTo>
                    <a:pt x="256032" y="0"/>
                  </a:moveTo>
                  <a:lnTo>
                    <a:pt x="0" y="0"/>
                  </a:lnTo>
                  <a:lnTo>
                    <a:pt x="0" y="790956"/>
                  </a:lnTo>
                  <a:lnTo>
                    <a:pt x="256032" y="790956"/>
                  </a:lnTo>
                  <a:lnTo>
                    <a:pt x="293854" y="786668"/>
                  </a:lnTo>
                  <a:lnTo>
                    <a:pt x="329958" y="774213"/>
                  </a:lnTo>
                  <a:lnTo>
                    <a:pt x="363946" y="754203"/>
                  </a:lnTo>
                  <a:lnTo>
                    <a:pt x="395421" y="727247"/>
                  </a:lnTo>
                  <a:lnTo>
                    <a:pt x="423986" y="693959"/>
                  </a:lnTo>
                  <a:lnTo>
                    <a:pt x="449246" y="654950"/>
                  </a:lnTo>
                  <a:lnTo>
                    <a:pt x="470802" y="610830"/>
                  </a:lnTo>
                  <a:lnTo>
                    <a:pt x="488259" y="562211"/>
                  </a:lnTo>
                  <a:lnTo>
                    <a:pt x="501219" y="509705"/>
                  </a:lnTo>
                  <a:lnTo>
                    <a:pt x="509286" y="453924"/>
                  </a:lnTo>
                  <a:lnTo>
                    <a:pt x="512064" y="395478"/>
                  </a:lnTo>
                  <a:lnTo>
                    <a:pt x="509286" y="337031"/>
                  </a:lnTo>
                  <a:lnTo>
                    <a:pt x="501219" y="281250"/>
                  </a:lnTo>
                  <a:lnTo>
                    <a:pt x="488259" y="228744"/>
                  </a:lnTo>
                  <a:lnTo>
                    <a:pt x="470802" y="180125"/>
                  </a:lnTo>
                  <a:lnTo>
                    <a:pt x="449246" y="136005"/>
                  </a:lnTo>
                  <a:lnTo>
                    <a:pt x="423986" y="96996"/>
                  </a:lnTo>
                  <a:lnTo>
                    <a:pt x="395421" y="63708"/>
                  </a:lnTo>
                  <a:lnTo>
                    <a:pt x="363946" y="36752"/>
                  </a:lnTo>
                  <a:lnTo>
                    <a:pt x="329958" y="16742"/>
                  </a:lnTo>
                  <a:lnTo>
                    <a:pt x="293854" y="4287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81805" y="2201418"/>
              <a:ext cx="512445" cy="791210"/>
            </a:xfrm>
            <a:custGeom>
              <a:avLst/>
              <a:gdLst/>
              <a:ahLst/>
              <a:cxnLst/>
              <a:rect l="l" t="t" r="r" b="b"/>
              <a:pathLst>
                <a:path w="512445" h="791210">
                  <a:moveTo>
                    <a:pt x="0" y="0"/>
                  </a:moveTo>
                  <a:lnTo>
                    <a:pt x="256032" y="0"/>
                  </a:lnTo>
                  <a:lnTo>
                    <a:pt x="293854" y="4287"/>
                  </a:lnTo>
                  <a:lnTo>
                    <a:pt x="329958" y="16742"/>
                  </a:lnTo>
                  <a:lnTo>
                    <a:pt x="363946" y="36752"/>
                  </a:lnTo>
                  <a:lnTo>
                    <a:pt x="395421" y="63708"/>
                  </a:lnTo>
                  <a:lnTo>
                    <a:pt x="423986" y="96996"/>
                  </a:lnTo>
                  <a:lnTo>
                    <a:pt x="449246" y="136005"/>
                  </a:lnTo>
                  <a:lnTo>
                    <a:pt x="470802" y="180125"/>
                  </a:lnTo>
                  <a:lnTo>
                    <a:pt x="488259" y="228744"/>
                  </a:lnTo>
                  <a:lnTo>
                    <a:pt x="501219" y="281250"/>
                  </a:lnTo>
                  <a:lnTo>
                    <a:pt x="509286" y="337031"/>
                  </a:lnTo>
                  <a:lnTo>
                    <a:pt x="512064" y="395478"/>
                  </a:lnTo>
                  <a:lnTo>
                    <a:pt x="509286" y="453924"/>
                  </a:lnTo>
                  <a:lnTo>
                    <a:pt x="501219" y="509705"/>
                  </a:lnTo>
                  <a:lnTo>
                    <a:pt x="488259" y="562211"/>
                  </a:lnTo>
                  <a:lnTo>
                    <a:pt x="470802" y="610830"/>
                  </a:lnTo>
                  <a:lnTo>
                    <a:pt x="449246" y="654950"/>
                  </a:lnTo>
                  <a:lnTo>
                    <a:pt x="423986" y="693959"/>
                  </a:lnTo>
                  <a:lnTo>
                    <a:pt x="395421" y="727247"/>
                  </a:lnTo>
                  <a:lnTo>
                    <a:pt x="363946" y="754203"/>
                  </a:lnTo>
                  <a:lnTo>
                    <a:pt x="329958" y="774213"/>
                  </a:lnTo>
                  <a:lnTo>
                    <a:pt x="293854" y="786668"/>
                  </a:lnTo>
                  <a:lnTo>
                    <a:pt x="256032" y="790956"/>
                  </a:lnTo>
                  <a:lnTo>
                    <a:pt x="0" y="79095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373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22348" y="2583180"/>
              <a:ext cx="4028440" cy="1181100"/>
            </a:xfrm>
            <a:custGeom>
              <a:avLst/>
              <a:gdLst/>
              <a:ahLst/>
              <a:cxnLst/>
              <a:rect l="l" t="t" r="r" b="b"/>
              <a:pathLst>
                <a:path w="4028440" h="1181100">
                  <a:moveTo>
                    <a:pt x="2253996" y="0"/>
                  </a:moveTo>
                  <a:lnTo>
                    <a:pt x="4028440" y="32385"/>
                  </a:lnTo>
                </a:path>
                <a:path w="4028440" h="1181100">
                  <a:moveTo>
                    <a:pt x="0" y="1181100"/>
                  </a:moveTo>
                  <a:lnTo>
                    <a:pt x="1109471" y="11689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9722" y="3624833"/>
              <a:ext cx="204470" cy="280670"/>
            </a:xfrm>
            <a:custGeom>
              <a:avLst/>
              <a:gdLst/>
              <a:ahLst/>
              <a:cxnLst/>
              <a:rect l="l" t="t" r="r" b="b"/>
              <a:pathLst>
                <a:path w="204470" h="280670">
                  <a:moveTo>
                    <a:pt x="102107" y="0"/>
                  </a:moveTo>
                  <a:lnTo>
                    <a:pt x="0" y="0"/>
                  </a:lnTo>
                  <a:lnTo>
                    <a:pt x="0" y="280416"/>
                  </a:lnTo>
                  <a:lnTo>
                    <a:pt x="102107" y="280416"/>
                  </a:lnTo>
                  <a:lnTo>
                    <a:pt x="204215" y="140208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9722" y="3624833"/>
              <a:ext cx="204470" cy="280670"/>
            </a:xfrm>
            <a:custGeom>
              <a:avLst/>
              <a:gdLst/>
              <a:ahLst/>
              <a:cxnLst/>
              <a:rect l="l" t="t" r="r" b="b"/>
              <a:pathLst>
                <a:path w="204470" h="280670">
                  <a:moveTo>
                    <a:pt x="0" y="0"/>
                  </a:moveTo>
                  <a:lnTo>
                    <a:pt x="102107" y="0"/>
                  </a:lnTo>
                  <a:lnTo>
                    <a:pt x="204215" y="140208"/>
                  </a:lnTo>
                  <a:lnTo>
                    <a:pt x="102107" y="280416"/>
                  </a:lnTo>
                  <a:lnTo>
                    <a:pt x="0" y="28041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4888" y="3688080"/>
              <a:ext cx="121920" cy="1295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40992" y="1709928"/>
              <a:ext cx="2232025" cy="2618740"/>
            </a:xfrm>
            <a:custGeom>
              <a:avLst/>
              <a:gdLst/>
              <a:ahLst/>
              <a:cxnLst/>
              <a:rect l="l" t="t" r="r" b="b"/>
              <a:pathLst>
                <a:path w="2232025" h="2618740">
                  <a:moveTo>
                    <a:pt x="1569720" y="2042160"/>
                  </a:moveTo>
                  <a:lnTo>
                    <a:pt x="2231897" y="2042160"/>
                  </a:lnTo>
                </a:path>
                <a:path w="2232025" h="2618740">
                  <a:moveTo>
                    <a:pt x="0" y="0"/>
                  </a:moveTo>
                  <a:lnTo>
                    <a:pt x="0" y="2618232"/>
                  </a:lnTo>
                </a:path>
                <a:path w="2232025" h="2618740">
                  <a:moveTo>
                    <a:pt x="0" y="2618232"/>
                  </a:moveTo>
                  <a:lnTo>
                    <a:pt x="2195322" y="26182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81450" y="3573017"/>
              <a:ext cx="591820" cy="1038225"/>
            </a:xfrm>
            <a:custGeom>
              <a:avLst/>
              <a:gdLst/>
              <a:ahLst/>
              <a:cxnLst/>
              <a:rect l="l" t="t" r="r" b="b"/>
              <a:pathLst>
                <a:path w="591820" h="1038225">
                  <a:moveTo>
                    <a:pt x="295655" y="0"/>
                  </a:moveTo>
                  <a:lnTo>
                    <a:pt x="0" y="0"/>
                  </a:lnTo>
                  <a:lnTo>
                    <a:pt x="0" y="1037844"/>
                  </a:lnTo>
                  <a:lnTo>
                    <a:pt x="295655" y="1037844"/>
                  </a:lnTo>
                  <a:lnTo>
                    <a:pt x="330142" y="1034353"/>
                  </a:lnTo>
                  <a:lnTo>
                    <a:pt x="395382" y="1007596"/>
                  </a:lnTo>
                  <a:lnTo>
                    <a:pt x="454169" y="957065"/>
                  </a:lnTo>
                  <a:lnTo>
                    <a:pt x="480588" y="923857"/>
                  </a:lnTo>
                  <a:lnTo>
                    <a:pt x="504729" y="885872"/>
                  </a:lnTo>
                  <a:lnTo>
                    <a:pt x="526370" y="843500"/>
                  </a:lnTo>
                  <a:lnTo>
                    <a:pt x="545290" y="797130"/>
                  </a:lnTo>
                  <a:lnTo>
                    <a:pt x="561267" y="747150"/>
                  </a:lnTo>
                  <a:lnTo>
                    <a:pt x="574079" y="693951"/>
                  </a:lnTo>
                  <a:lnTo>
                    <a:pt x="583505" y="637920"/>
                  </a:lnTo>
                  <a:lnTo>
                    <a:pt x="589323" y="579447"/>
                  </a:lnTo>
                  <a:lnTo>
                    <a:pt x="591312" y="518922"/>
                  </a:lnTo>
                  <a:lnTo>
                    <a:pt x="589323" y="458396"/>
                  </a:lnTo>
                  <a:lnTo>
                    <a:pt x="583505" y="399923"/>
                  </a:lnTo>
                  <a:lnTo>
                    <a:pt x="574079" y="343892"/>
                  </a:lnTo>
                  <a:lnTo>
                    <a:pt x="561267" y="290693"/>
                  </a:lnTo>
                  <a:lnTo>
                    <a:pt x="545290" y="240713"/>
                  </a:lnTo>
                  <a:lnTo>
                    <a:pt x="526370" y="194343"/>
                  </a:lnTo>
                  <a:lnTo>
                    <a:pt x="504729" y="151971"/>
                  </a:lnTo>
                  <a:lnTo>
                    <a:pt x="480588" y="113986"/>
                  </a:lnTo>
                  <a:lnTo>
                    <a:pt x="454169" y="80778"/>
                  </a:lnTo>
                  <a:lnTo>
                    <a:pt x="425693" y="52735"/>
                  </a:lnTo>
                  <a:lnTo>
                    <a:pt x="363458" y="13702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81450" y="3573017"/>
              <a:ext cx="591820" cy="1038225"/>
            </a:xfrm>
            <a:custGeom>
              <a:avLst/>
              <a:gdLst/>
              <a:ahLst/>
              <a:cxnLst/>
              <a:rect l="l" t="t" r="r" b="b"/>
              <a:pathLst>
                <a:path w="591820" h="1038225">
                  <a:moveTo>
                    <a:pt x="0" y="0"/>
                  </a:moveTo>
                  <a:lnTo>
                    <a:pt x="295655" y="0"/>
                  </a:lnTo>
                  <a:lnTo>
                    <a:pt x="330142" y="3490"/>
                  </a:lnTo>
                  <a:lnTo>
                    <a:pt x="395382" y="30247"/>
                  </a:lnTo>
                  <a:lnTo>
                    <a:pt x="454169" y="80778"/>
                  </a:lnTo>
                  <a:lnTo>
                    <a:pt x="480588" y="113986"/>
                  </a:lnTo>
                  <a:lnTo>
                    <a:pt x="504729" y="151971"/>
                  </a:lnTo>
                  <a:lnTo>
                    <a:pt x="526370" y="194343"/>
                  </a:lnTo>
                  <a:lnTo>
                    <a:pt x="545290" y="240713"/>
                  </a:lnTo>
                  <a:lnTo>
                    <a:pt x="561267" y="290693"/>
                  </a:lnTo>
                  <a:lnTo>
                    <a:pt x="574079" y="343892"/>
                  </a:lnTo>
                  <a:lnTo>
                    <a:pt x="583505" y="399923"/>
                  </a:lnTo>
                  <a:lnTo>
                    <a:pt x="589323" y="458396"/>
                  </a:lnTo>
                  <a:lnTo>
                    <a:pt x="591312" y="518922"/>
                  </a:lnTo>
                  <a:lnTo>
                    <a:pt x="589323" y="579447"/>
                  </a:lnTo>
                  <a:lnTo>
                    <a:pt x="583505" y="637920"/>
                  </a:lnTo>
                  <a:lnTo>
                    <a:pt x="574079" y="693951"/>
                  </a:lnTo>
                  <a:lnTo>
                    <a:pt x="561267" y="747150"/>
                  </a:lnTo>
                  <a:lnTo>
                    <a:pt x="545290" y="797130"/>
                  </a:lnTo>
                  <a:lnTo>
                    <a:pt x="526370" y="843500"/>
                  </a:lnTo>
                  <a:lnTo>
                    <a:pt x="504729" y="885872"/>
                  </a:lnTo>
                  <a:lnTo>
                    <a:pt x="480588" y="923857"/>
                  </a:lnTo>
                  <a:lnTo>
                    <a:pt x="454169" y="957065"/>
                  </a:lnTo>
                  <a:lnTo>
                    <a:pt x="425693" y="985108"/>
                  </a:lnTo>
                  <a:lnTo>
                    <a:pt x="363458" y="1024141"/>
                  </a:lnTo>
                  <a:lnTo>
                    <a:pt x="295655" y="1037844"/>
                  </a:lnTo>
                  <a:lnTo>
                    <a:pt x="0" y="103784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373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95800" y="1548384"/>
              <a:ext cx="1555115" cy="2542540"/>
            </a:xfrm>
            <a:custGeom>
              <a:avLst/>
              <a:gdLst/>
              <a:ahLst/>
              <a:cxnLst/>
              <a:rect l="l" t="t" r="r" b="b"/>
              <a:pathLst>
                <a:path w="1555114" h="2542540">
                  <a:moveTo>
                    <a:pt x="76200" y="2542032"/>
                  </a:moveTo>
                  <a:lnTo>
                    <a:pt x="697991" y="2542032"/>
                  </a:lnTo>
                </a:path>
                <a:path w="1555114" h="2542540">
                  <a:moveTo>
                    <a:pt x="198120" y="2226564"/>
                  </a:moveTo>
                  <a:lnTo>
                    <a:pt x="296037" y="2226564"/>
                  </a:lnTo>
                </a:path>
                <a:path w="1555114" h="2542540">
                  <a:moveTo>
                    <a:pt x="0" y="1255776"/>
                  </a:moveTo>
                  <a:lnTo>
                    <a:pt x="76200" y="1255776"/>
                  </a:lnTo>
                </a:path>
                <a:path w="1555114" h="2542540">
                  <a:moveTo>
                    <a:pt x="697991" y="0"/>
                  </a:moveTo>
                  <a:lnTo>
                    <a:pt x="697991" y="813815"/>
                  </a:lnTo>
                </a:path>
                <a:path w="1555114" h="2542540">
                  <a:moveTo>
                    <a:pt x="697991" y="1255776"/>
                  </a:moveTo>
                  <a:lnTo>
                    <a:pt x="697991" y="2542413"/>
                  </a:lnTo>
                </a:path>
                <a:path w="1555114" h="2542540">
                  <a:moveTo>
                    <a:pt x="685800" y="813815"/>
                  </a:moveTo>
                  <a:lnTo>
                    <a:pt x="1554607" y="813815"/>
                  </a:lnTo>
                </a:path>
                <a:path w="1555114" h="2542540">
                  <a:moveTo>
                    <a:pt x="685800" y="1255776"/>
                  </a:moveTo>
                  <a:lnTo>
                    <a:pt x="1554607" y="12866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05150" y="4188714"/>
              <a:ext cx="204470" cy="280670"/>
            </a:xfrm>
            <a:custGeom>
              <a:avLst/>
              <a:gdLst/>
              <a:ahLst/>
              <a:cxnLst/>
              <a:rect l="l" t="t" r="r" b="b"/>
              <a:pathLst>
                <a:path w="204470" h="280670">
                  <a:moveTo>
                    <a:pt x="102107" y="0"/>
                  </a:moveTo>
                  <a:lnTo>
                    <a:pt x="0" y="0"/>
                  </a:lnTo>
                  <a:lnTo>
                    <a:pt x="0" y="280416"/>
                  </a:lnTo>
                  <a:lnTo>
                    <a:pt x="102107" y="280416"/>
                  </a:lnTo>
                  <a:lnTo>
                    <a:pt x="204215" y="140208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05150" y="4188714"/>
              <a:ext cx="204470" cy="280670"/>
            </a:xfrm>
            <a:custGeom>
              <a:avLst/>
              <a:gdLst/>
              <a:ahLst/>
              <a:cxnLst/>
              <a:rect l="l" t="t" r="r" b="b"/>
              <a:pathLst>
                <a:path w="204470" h="280670">
                  <a:moveTo>
                    <a:pt x="0" y="0"/>
                  </a:moveTo>
                  <a:lnTo>
                    <a:pt x="102107" y="0"/>
                  </a:lnTo>
                  <a:lnTo>
                    <a:pt x="204215" y="140208"/>
                  </a:lnTo>
                  <a:lnTo>
                    <a:pt x="102107" y="280416"/>
                  </a:lnTo>
                  <a:lnTo>
                    <a:pt x="0" y="28041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4888" y="4277867"/>
              <a:ext cx="121920" cy="1295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846320" y="3774948"/>
              <a:ext cx="116205" cy="182880"/>
            </a:xfrm>
            <a:custGeom>
              <a:avLst/>
              <a:gdLst/>
              <a:ahLst/>
              <a:cxnLst/>
              <a:rect l="l" t="t" r="r" b="b"/>
              <a:pathLst>
                <a:path w="116204" h="182879">
                  <a:moveTo>
                    <a:pt x="0" y="152400"/>
                  </a:moveTo>
                  <a:lnTo>
                    <a:pt x="36956" y="182879"/>
                  </a:lnTo>
                </a:path>
                <a:path w="116204" h="182879">
                  <a:moveTo>
                    <a:pt x="18287" y="0"/>
                  </a:moveTo>
                  <a:lnTo>
                    <a:pt x="11620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55716" y="1891538"/>
              <a:ext cx="214629" cy="1434465"/>
            </a:xfrm>
            <a:custGeom>
              <a:avLst/>
              <a:gdLst/>
              <a:ahLst/>
              <a:cxnLst/>
              <a:rect l="l" t="t" r="r" b="b"/>
              <a:pathLst>
                <a:path w="214629" h="1434464">
                  <a:moveTo>
                    <a:pt x="0" y="0"/>
                  </a:moveTo>
                  <a:lnTo>
                    <a:pt x="25673" y="34568"/>
                  </a:lnTo>
                  <a:lnTo>
                    <a:pt x="49709" y="70347"/>
                  </a:lnTo>
                  <a:lnTo>
                    <a:pt x="72109" y="107282"/>
                  </a:lnTo>
                  <a:lnTo>
                    <a:pt x="92871" y="145318"/>
                  </a:lnTo>
                  <a:lnTo>
                    <a:pt x="111996" y="184400"/>
                  </a:lnTo>
                  <a:lnTo>
                    <a:pt x="129483" y="224472"/>
                  </a:lnTo>
                  <a:lnTo>
                    <a:pt x="145332" y="265480"/>
                  </a:lnTo>
                  <a:lnTo>
                    <a:pt x="159543" y="307369"/>
                  </a:lnTo>
                  <a:lnTo>
                    <a:pt x="172115" y="350084"/>
                  </a:lnTo>
                  <a:lnTo>
                    <a:pt x="183049" y="393570"/>
                  </a:lnTo>
                  <a:lnTo>
                    <a:pt x="192343" y="437771"/>
                  </a:lnTo>
                  <a:lnTo>
                    <a:pt x="199998" y="482633"/>
                  </a:lnTo>
                  <a:lnTo>
                    <a:pt x="206013" y="528102"/>
                  </a:lnTo>
                  <a:lnTo>
                    <a:pt x="210388" y="574121"/>
                  </a:lnTo>
                  <a:lnTo>
                    <a:pt x="213123" y="620635"/>
                  </a:lnTo>
                  <a:lnTo>
                    <a:pt x="214217" y="667591"/>
                  </a:lnTo>
                  <a:lnTo>
                    <a:pt x="213670" y="714932"/>
                  </a:lnTo>
                  <a:lnTo>
                    <a:pt x="211482" y="762605"/>
                  </a:lnTo>
                  <a:lnTo>
                    <a:pt x="207653" y="810553"/>
                  </a:lnTo>
                  <a:lnTo>
                    <a:pt x="202183" y="858722"/>
                  </a:lnTo>
                  <a:lnTo>
                    <a:pt x="195070" y="907056"/>
                  </a:lnTo>
                  <a:lnTo>
                    <a:pt x="186315" y="955502"/>
                  </a:lnTo>
                  <a:lnTo>
                    <a:pt x="175917" y="1004004"/>
                  </a:lnTo>
                  <a:lnTo>
                    <a:pt x="163877" y="1052506"/>
                  </a:lnTo>
                  <a:lnTo>
                    <a:pt x="150194" y="1100954"/>
                  </a:lnTo>
                  <a:lnTo>
                    <a:pt x="134867" y="1149293"/>
                  </a:lnTo>
                  <a:lnTo>
                    <a:pt x="117897" y="1197468"/>
                  </a:lnTo>
                  <a:lnTo>
                    <a:pt x="99283" y="1245424"/>
                  </a:lnTo>
                  <a:lnTo>
                    <a:pt x="79024" y="1293106"/>
                  </a:lnTo>
                  <a:lnTo>
                    <a:pt x="57122" y="1340459"/>
                  </a:lnTo>
                  <a:lnTo>
                    <a:pt x="33574" y="1387427"/>
                  </a:lnTo>
                  <a:lnTo>
                    <a:pt x="8382" y="143395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43016" y="1880616"/>
              <a:ext cx="769620" cy="1459865"/>
            </a:xfrm>
            <a:custGeom>
              <a:avLst/>
              <a:gdLst/>
              <a:ahLst/>
              <a:cxnLst/>
              <a:rect l="l" t="t" r="r" b="b"/>
              <a:pathLst>
                <a:path w="769620" h="1459864">
                  <a:moveTo>
                    <a:pt x="15239" y="0"/>
                  </a:moveTo>
                  <a:lnTo>
                    <a:pt x="769619" y="812673"/>
                  </a:lnTo>
                </a:path>
                <a:path w="769620" h="1459864">
                  <a:moveTo>
                    <a:pt x="0" y="1459864"/>
                  </a:moveTo>
                  <a:lnTo>
                    <a:pt x="769365" y="8122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7536180" y="248107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1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41107" y="248107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1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92111" y="248107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1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619" y="423418"/>
            <a:ext cx="78847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of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8567" y="1205607"/>
            <a:ext cx="2875915" cy="132207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670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655" algn="l"/>
                <a:tab pos="1544320" algn="l"/>
              </a:tabLst>
            </a:pPr>
            <a:r>
              <a:rPr sz="2400" dirty="0">
                <a:latin typeface="Calibri"/>
                <a:cs typeface="Calibri"/>
              </a:rPr>
              <a:t>RULE</a:t>
            </a:r>
            <a:r>
              <a:rPr sz="2400" spc="5" dirty="0">
                <a:latin typeface="Calibri"/>
                <a:cs typeface="Calibri"/>
              </a:rPr>
              <a:t>: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11	A+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B=A+B</a:t>
            </a:r>
            <a:endParaRPr sz="24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580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655" algn="l"/>
              </a:tabLst>
            </a:pPr>
            <a:r>
              <a:rPr sz="2400" spc="-10" dirty="0">
                <a:latin typeface="Calibri"/>
                <a:cs typeface="Calibri"/>
              </a:rPr>
              <a:t>Proof:-</a:t>
            </a:r>
            <a:endParaRPr sz="2400">
              <a:latin typeface="Calibri"/>
              <a:cs typeface="Calibri"/>
            </a:endParaRPr>
          </a:p>
          <a:p>
            <a:pPr marL="287020" indent="-274955">
              <a:lnSpc>
                <a:spcPct val="100000"/>
              </a:lnSpc>
              <a:spcBef>
                <a:spcPts val="1375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020" algn="l"/>
                <a:tab pos="287655" algn="l"/>
                <a:tab pos="2297430" algn="l"/>
              </a:tabLst>
            </a:pPr>
            <a:r>
              <a:rPr sz="1600" spc="-5" dirty="0">
                <a:latin typeface="Times New Roman"/>
                <a:cs typeface="Times New Roman"/>
              </a:rPr>
              <a:t>L.H.S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=A+AB	(1)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7087" y="4016120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(3)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7072" y="4618926"/>
            <a:ext cx="1880235" cy="6851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Times New Roman"/>
                <a:cs typeface="Times New Roman"/>
              </a:rPr>
              <a:t>=A</a:t>
            </a:r>
            <a:r>
              <a:rPr sz="1800" spc="-1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+AB+</a:t>
            </a:r>
            <a:r>
              <a:rPr sz="1800" spc="-1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A+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</a:t>
            </a:r>
            <a:endParaRPr sz="18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Times New Roman"/>
                <a:cs typeface="Times New Roman"/>
              </a:rPr>
              <a:t>=A(A+B)+A(A+B)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4192" y="5333238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(4)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567" y="2620043"/>
            <a:ext cx="2667635" cy="399859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705"/>
              </a:spcBef>
              <a:buClr>
                <a:srgbClr val="5D739A"/>
              </a:buClr>
              <a:buSzPct val="93750"/>
              <a:buFont typeface="Wingdings 2"/>
              <a:buChar char=""/>
              <a:tabLst>
                <a:tab pos="287020" algn="l"/>
                <a:tab pos="287655" algn="l"/>
                <a:tab pos="2418080" algn="l"/>
              </a:tabLst>
            </a:pPr>
            <a:r>
              <a:rPr sz="1600" spc="-5" dirty="0">
                <a:latin typeface="Times New Roman"/>
                <a:cs typeface="Times New Roman"/>
              </a:rPr>
              <a:t>By rule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A+AB=A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5" dirty="0">
                <a:latin typeface="Times New Roman"/>
                <a:cs typeface="Times New Roman"/>
              </a:rPr>
              <a:t>(2)</a:t>
            </a:r>
            <a:endParaRPr sz="16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9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spc="-5" dirty="0">
                <a:latin typeface="Times New Roman"/>
                <a:cs typeface="Times New Roman"/>
              </a:rPr>
              <a:t>Using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(2)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(1)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  <a:tab pos="1080770" algn="l"/>
              </a:tabLst>
            </a:pPr>
            <a:r>
              <a:rPr sz="1800" dirty="0">
                <a:latin typeface="Times New Roman"/>
                <a:cs typeface="Times New Roman"/>
              </a:rPr>
              <a:t>Eq(1)	</a:t>
            </a:r>
            <a:r>
              <a:rPr sz="1800" spc="-5" dirty="0">
                <a:latin typeface="Times New Roman"/>
                <a:cs typeface="Times New Roman"/>
              </a:rPr>
              <a:t>A+AB+AB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rule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A=AA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L.H.S=AA+AB+AB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rule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=0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Eq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(3)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  <a:tabLst>
                <a:tab pos="1257935" algn="l"/>
              </a:tabLst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r>
              <a:rPr sz="1700" spc="5" dirty="0">
                <a:solidFill>
                  <a:srgbClr val="5D739A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=(A+B)(A+A)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4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rule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A+A=1</a:t>
            </a:r>
            <a:endParaRPr sz="18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30"/>
              </a:spcBef>
              <a:buClr>
                <a:srgbClr val="5D739A"/>
              </a:buClr>
              <a:buSzPct val="94444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Eq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(4)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700" spc="5" dirty="0">
                <a:solidFill>
                  <a:srgbClr val="5D739A"/>
                </a:solidFill>
                <a:latin typeface="Wingdings 2"/>
                <a:cs typeface="Wingdings 2"/>
              </a:rPr>
              <a:t></a:t>
            </a:r>
            <a:endParaRPr sz="1700">
              <a:latin typeface="Wingdings 2"/>
              <a:cs typeface="Wingdings 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9629" y="5936069"/>
            <a:ext cx="1290320" cy="6851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(A+B)(1)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Times New Roman"/>
                <a:cs typeface="Times New Roman"/>
              </a:rPr>
              <a:t>=A+B=R</a:t>
            </a:r>
            <a:r>
              <a:rPr sz="1800" spc="5" dirty="0">
                <a:latin typeface="Times New Roman"/>
                <a:cs typeface="Times New Roman"/>
              </a:rPr>
              <a:t>.</a:t>
            </a:r>
            <a:r>
              <a:rPr sz="1800" spc="-5" dirty="0">
                <a:latin typeface="Times New Roman"/>
                <a:cs typeface="Times New Roman"/>
              </a:rPr>
              <a:t>H.S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36164" y="135636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7751" y="2389632"/>
            <a:ext cx="598805" cy="24765"/>
          </a:xfrm>
          <a:custGeom>
            <a:avLst/>
            <a:gdLst/>
            <a:ahLst/>
            <a:cxnLst/>
            <a:rect l="l" t="t" r="r" b="b"/>
            <a:pathLst>
              <a:path w="598805" h="24764">
                <a:moveTo>
                  <a:pt x="0" y="24383"/>
                </a:moveTo>
                <a:lnTo>
                  <a:pt x="598424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5872" y="2859023"/>
            <a:ext cx="598805" cy="24765"/>
          </a:xfrm>
          <a:custGeom>
            <a:avLst/>
            <a:gdLst/>
            <a:ahLst/>
            <a:cxnLst/>
            <a:rect l="l" t="t" r="r" b="b"/>
            <a:pathLst>
              <a:path w="598804" h="24764">
                <a:moveTo>
                  <a:pt x="0" y="24384"/>
                </a:moveTo>
                <a:lnTo>
                  <a:pt x="5984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0992" y="3485388"/>
            <a:ext cx="230123" cy="12039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834639" y="339852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82367" y="2258567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84932" y="408889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04972" y="4206240"/>
            <a:ext cx="598805" cy="24765"/>
          </a:xfrm>
          <a:custGeom>
            <a:avLst/>
            <a:gdLst/>
            <a:ahLst/>
            <a:cxnLst/>
            <a:rect l="l" t="t" r="r" b="b"/>
            <a:pathLst>
              <a:path w="598804" h="24764">
                <a:moveTo>
                  <a:pt x="0" y="24384"/>
                </a:moveTo>
                <a:lnTo>
                  <a:pt x="5984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8423" y="4808220"/>
            <a:ext cx="230123" cy="12039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3232404" y="5056632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34511" y="470915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25367" y="5394959"/>
            <a:ext cx="179705" cy="9525"/>
          </a:xfrm>
          <a:custGeom>
            <a:avLst/>
            <a:gdLst/>
            <a:ahLst/>
            <a:cxnLst/>
            <a:rect l="l" t="t" r="r" b="b"/>
            <a:pathLst>
              <a:path w="179704" h="9525">
                <a:moveTo>
                  <a:pt x="0" y="9143"/>
                </a:moveTo>
                <a:lnTo>
                  <a:pt x="1793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01796" y="470915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4767" y="5708903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98747" y="5504688"/>
            <a:ext cx="598805" cy="24765"/>
          </a:xfrm>
          <a:custGeom>
            <a:avLst/>
            <a:gdLst/>
            <a:ahLst/>
            <a:cxnLst/>
            <a:rect l="l" t="t" r="r" b="b"/>
            <a:pathLst>
              <a:path w="598804" h="24764">
                <a:moveTo>
                  <a:pt x="0" y="24384"/>
                </a:moveTo>
                <a:lnTo>
                  <a:pt x="5984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3183" y="6131052"/>
            <a:ext cx="230123" cy="12039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182367" y="440435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~PP1600.WAV">
            <a:hlinkClick r:id="" action="ppaction://media"/>
          </p:cNvPr>
          <p:cNvPicPr>
            <a:picLocks noRot="1" noChangeAspect="1"/>
          </p:cNvPicPr>
          <p:nvPr>
            <a:wavAudioFile r:embed="rId1" name="~PP1600.WAV"/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821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6375" y="214833"/>
            <a:ext cx="7920355" cy="122428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745"/>
              </a:spcBef>
            </a:pP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Rules</a:t>
            </a:r>
            <a:r>
              <a:rPr b="1" u="heavy" spc="-10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of </a:t>
            </a:r>
            <a:r>
              <a:rPr b="1" u="heavy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Boolean</a:t>
            </a:r>
            <a:r>
              <a:rPr b="1" u="heavy" spc="-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5" dirty="0">
                <a:uFill>
                  <a:solidFill>
                    <a:srgbClr val="373545"/>
                  </a:solidFill>
                </a:uFill>
                <a:latin typeface="Calibri"/>
                <a:cs typeface="Calibri"/>
              </a:rPr>
              <a:t>Algebra(contd…)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Diagramatically</a:t>
            </a:r>
            <a:r>
              <a:rPr sz="16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it</a:t>
            </a:r>
            <a:r>
              <a:rPr sz="1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sz="1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shown</a:t>
            </a:r>
            <a:r>
              <a:rPr sz="16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5054" y="1755089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7034" y="2048382"/>
            <a:ext cx="567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A+AB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3225" y="2048382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9085" y="2048382"/>
            <a:ext cx="421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A+B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1053" y="2340991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6442" y="2340991"/>
            <a:ext cx="307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AB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6116" y="2340991"/>
            <a:ext cx="140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=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1722" y="2633598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37301" y="2633598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375" y="3218510"/>
            <a:ext cx="1649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TRUTH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TABLE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:-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85132" y="2086355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7132" y="2426207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038097" y="3686047"/>
          <a:ext cx="8126727" cy="1849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455"/>
                <a:gridCol w="1354455"/>
                <a:gridCol w="1354455"/>
                <a:gridCol w="1354454"/>
                <a:gridCol w="1354454"/>
                <a:gridCol w="1354454"/>
              </a:tblGrid>
              <a:tr h="365759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A+AB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A+B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4084320" y="373837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84876" y="374142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91171" y="373837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360932" y="2129027"/>
            <a:ext cx="3710940" cy="848994"/>
            <a:chOff x="1360932" y="2129027"/>
            <a:chExt cx="3710940" cy="848994"/>
          </a:xfrm>
        </p:grpSpPr>
        <p:sp>
          <p:nvSpPr>
            <p:cNvPr id="20" name="object 20"/>
            <p:cNvSpPr/>
            <p:nvPr/>
          </p:nvSpPr>
          <p:spPr>
            <a:xfrm>
              <a:off x="1463040" y="2133599"/>
              <a:ext cx="1804670" cy="652780"/>
            </a:xfrm>
            <a:custGeom>
              <a:avLst/>
              <a:gdLst/>
              <a:ahLst/>
              <a:cxnLst/>
              <a:rect l="l" t="t" r="r" b="b"/>
              <a:pathLst>
                <a:path w="1804670" h="652780">
                  <a:moveTo>
                    <a:pt x="0" y="0"/>
                  </a:moveTo>
                  <a:lnTo>
                    <a:pt x="1804415" y="24384"/>
                  </a:lnTo>
                </a:path>
                <a:path w="1804670" h="652780">
                  <a:moveTo>
                    <a:pt x="0" y="384048"/>
                  </a:moveTo>
                  <a:lnTo>
                    <a:pt x="1024128" y="384048"/>
                  </a:lnTo>
                </a:path>
                <a:path w="1804670" h="652780">
                  <a:moveTo>
                    <a:pt x="0" y="652272"/>
                  </a:moveTo>
                  <a:lnTo>
                    <a:pt x="1024128" y="6522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87930" y="2362961"/>
              <a:ext cx="341630" cy="609600"/>
            </a:xfrm>
            <a:custGeom>
              <a:avLst/>
              <a:gdLst/>
              <a:ahLst/>
              <a:cxnLst/>
              <a:rect l="l" t="t" r="r" b="b"/>
              <a:pathLst>
                <a:path w="341630" h="609600">
                  <a:moveTo>
                    <a:pt x="170687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70687" y="609600"/>
                  </a:lnTo>
                  <a:lnTo>
                    <a:pt x="205077" y="603405"/>
                  </a:lnTo>
                  <a:lnTo>
                    <a:pt x="266106" y="557528"/>
                  </a:lnTo>
                  <a:lnTo>
                    <a:pt x="291369" y="520303"/>
                  </a:lnTo>
                  <a:lnTo>
                    <a:pt x="312216" y="475189"/>
                  </a:lnTo>
                  <a:lnTo>
                    <a:pt x="327957" y="423416"/>
                  </a:lnTo>
                  <a:lnTo>
                    <a:pt x="337906" y="366210"/>
                  </a:lnTo>
                  <a:lnTo>
                    <a:pt x="341375" y="304800"/>
                  </a:lnTo>
                  <a:lnTo>
                    <a:pt x="337906" y="243389"/>
                  </a:lnTo>
                  <a:lnTo>
                    <a:pt x="327957" y="186183"/>
                  </a:lnTo>
                  <a:lnTo>
                    <a:pt x="312216" y="134410"/>
                  </a:lnTo>
                  <a:lnTo>
                    <a:pt x="291369" y="89296"/>
                  </a:lnTo>
                  <a:lnTo>
                    <a:pt x="266106" y="52071"/>
                  </a:lnTo>
                  <a:lnTo>
                    <a:pt x="237112" y="23961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DEC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87930" y="2362961"/>
              <a:ext cx="341630" cy="609600"/>
            </a:xfrm>
            <a:custGeom>
              <a:avLst/>
              <a:gdLst/>
              <a:ahLst/>
              <a:cxnLst/>
              <a:rect l="l" t="t" r="r" b="b"/>
              <a:pathLst>
                <a:path w="341630" h="609600">
                  <a:moveTo>
                    <a:pt x="0" y="0"/>
                  </a:moveTo>
                  <a:lnTo>
                    <a:pt x="170687" y="0"/>
                  </a:lnTo>
                  <a:lnTo>
                    <a:pt x="205077" y="6194"/>
                  </a:lnTo>
                  <a:lnTo>
                    <a:pt x="266106" y="52071"/>
                  </a:lnTo>
                  <a:lnTo>
                    <a:pt x="291369" y="89296"/>
                  </a:lnTo>
                  <a:lnTo>
                    <a:pt x="312216" y="134410"/>
                  </a:lnTo>
                  <a:lnTo>
                    <a:pt x="327957" y="186183"/>
                  </a:lnTo>
                  <a:lnTo>
                    <a:pt x="337906" y="243389"/>
                  </a:lnTo>
                  <a:lnTo>
                    <a:pt x="341375" y="304800"/>
                  </a:lnTo>
                  <a:lnTo>
                    <a:pt x="337906" y="366210"/>
                  </a:lnTo>
                  <a:lnTo>
                    <a:pt x="327957" y="423416"/>
                  </a:lnTo>
                  <a:lnTo>
                    <a:pt x="312216" y="475189"/>
                  </a:lnTo>
                  <a:lnTo>
                    <a:pt x="291369" y="520303"/>
                  </a:lnTo>
                  <a:lnTo>
                    <a:pt x="266106" y="557528"/>
                  </a:lnTo>
                  <a:lnTo>
                    <a:pt x="237112" y="585638"/>
                  </a:lnTo>
                  <a:lnTo>
                    <a:pt x="170687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8544" y="2157983"/>
              <a:ext cx="817244" cy="509270"/>
            </a:xfrm>
            <a:custGeom>
              <a:avLst/>
              <a:gdLst/>
              <a:ahLst/>
              <a:cxnLst/>
              <a:rect l="l" t="t" r="r" b="b"/>
              <a:pathLst>
                <a:path w="817245" h="509269">
                  <a:moveTo>
                    <a:pt x="0" y="509015"/>
                  </a:moveTo>
                  <a:lnTo>
                    <a:pt x="438911" y="509015"/>
                  </a:lnTo>
                </a:path>
                <a:path w="817245" h="509269">
                  <a:moveTo>
                    <a:pt x="438911" y="0"/>
                  </a:moveTo>
                  <a:lnTo>
                    <a:pt x="438911" y="204215"/>
                  </a:lnTo>
                </a:path>
                <a:path w="817245" h="509269">
                  <a:moveTo>
                    <a:pt x="438911" y="359663"/>
                  </a:moveTo>
                  <a:lnTo>
                    <a:pt x="438911" y="509015"/>
                  </a:lnTo>
                </a:path>
                <a:path w="817245" h="509269">
                  <a:moveTo>
                    <a:pt x="438911" y="204215"/>
                  </a:moveTo>
                  <a:lnTo>
                    <a:pt x="816864" y="204215"/>
                  </a:lnTo>
                </a:path>
                <a:path w="817245" h="509269">
                  <a:moveTo>
                    <a:pt x="438911" y="359663"/>
                  </a:moveTo>
                  <a:lnTo>
                    <a:pt x="816864" y="3596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3956" y="2421636"/>
              <a:ext cx="246888" cy="1828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60932" y="2380487"/>
              <a:ext cx="1677670" cy="0"/>
            </a:xfrm>
            <a:custGeom>
              <a:avLst/>
              <a:gdLst/>
              <a:ahLst/>
              <a:cxnLst/>
              <a:rect l="l" t="t" r="r" b="b"/>
              <a:pathLst>
                <a:path w="1677670">
                  <a:moveTo>
                    <a:pt x="0" y="0"/>
                  </a:moveTo>
                  <a:lnTo>
                    <a:pt x="101600" y="0"/>
                  </a:lnTo>
                </a:path>
                <a:path w="1677670">
                  <a:moveTo>
                    <a:pt x="1575816" y="0"/>
                  </a:moveTo>
                  <a:lnTo>
                    <a:pt x="16774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37966" y="2150236"/>
              <a:ext cx="130810" cy="651510"/>
            </a:xfrm>
            <a:custGeom>
              <a:avLst/>
              <a:gdLst/>
              <a:ahLst/>
              <a:cxnLst/>
              <a:rect l="l" t="t" r="r" b="b"/>
              <a:pathLst>
                <a:path w="130810" h="651510">
                  <a:moveTo>
                    <a:pt x="0" y="0"/>
                  </a:moveTo>
                  <a:lnTo>
                    <a:pt x="57407" y="47022"/>
                  </a:lnTo>
                  <a:lnTo>
                    <a:pt x="98381" y="112109"/>
                  </a:lnTo>
                  <a:lnTo>
                    <a:pt x="112667" y="150433"/>
                  </a:lnTo>
                  <a:lnTo>
                    <a:pt x="122799" y="192082"/>
                  </a:lnTo>
                  <a:lnTo>
                    <a:pt x="128762" y="236659"/>
                  </a:lnTo>
                  <a:lnTo>
                    <a:pt x="130539" y="283766"/>
                  </a:lnTo>
                  <a:lnTo>
                    <a:pt x="128116" y="333006"/>
                  </a:lnTo>
                  <a:lnTo>
                    <a:pt x="121477" y="383982"/>
                  </a:lnTo>
                  <a:lnTo>
                    <a:pt x="110608" y="436296"/>
                  </a:lnTo>
                  <a:lnTo>
                    <a:pt x="95491" y="489553"/>
                  </a:lnTo>
                  <a:lnTo>
                    <a:pt x="76113" y="543354"/>
                  </a:lnTo>
                  <a:lnTo>
                    <a:pt x="52458" y="597303"/>
                  </a:lnTo>
                  <a:lnTo>
                    <a:pt x="24511" y="65100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18916" y="2133599"/>
              <a:ext cx="1552575" cy="668655"/>
            </a:xfrm>
            <a:custGeom>
              <a:avLst/>
              <a:gdLst/>
              <a:ahLst/>
              <a:cxnLst/>
              <a:rect l="l" t="t" r="r" b="b"/>
              <a:pathLst>
                <a:path w="1552575" h="668655">
                  <a:moveTo>
                    <a:pt x="615696" y="329184"/>
                  </a:moveTo>
                  <a:lnTo>
                    <a:pt x="1552448" y="329184"/>
                  </a:lnTo>
                </a:path>
                <a:path w="1552575" h="668655">
                  <a:moveTo>
                    <a:pt x="0" y="0"/>
                  </a:moveTo>
                  <a:lnTo>
                    <a:pt x="627888" y="328675"/>
                  </a:lnTo>
                </a:path>
                <a:path w="1552575" h="668655">
                  <a:moveTo>
                    <a:pt x="44196" y="668147"/>
                  </a:moveTo>
                  <a:lnTo>
                    <a:pt x="616838" y="3291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841491" y="2209800"/>
            <a:ext cx="2705100" cy="628015"/>
            <a:chOff x="5841491" y="2209800"/>
            <a:chExt cx="2705100" cy="628015"/>
          </a:xfrm>
        </p:grpSpPr>
        <p:sp>
          <p:nvSpPr>
            <p:cNvPr id="29" name="object 29"/>
            <p:cNvSpPr/>
            <p:nvPr/>
          </p:nvSpPr>
          <p:spPr>
            <a:xfrm>
              <a:off x="5841491" y="2400300"/>
              <a:ext cx="1181100" cy="233679"/>
            </a:xfrm>
            <a:custGeom>
              <a:avLst/>
              <a:gdLst/>
              <a:ahLst/>
              <a:cxnLst/>
              <a:rect l="l" t="t" r="r" b="b"/>
              <a:pathLst>
                <a:path w="1181100" h="233680">
                  <a:moveTo>
                    <a:pt x="0" y="0"/>
                  </a:moveTo>
                  <a:lnTo>
                    <a:pt x="1181100" y="0"/>
                  </a:lnTo>
                </a:path>
                <a:path w="1181100" h="233680">
                  <a:moveTo>
                    <a:pt x="0" y="233172"/>
                  </a:moveTo>
                  <a:lnTo>
                    <a:pt x="1181100" y="2331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9881" y="2215006"/>
              <a:ext cx="122555" cy="617855"/>
            </a:xfrm>
            <a:custGeom>
              <a:avLst/>
              <a:gdLst/>
              <a:ahLst/>
              <a:cxnLst/>
              <a:rect l="l" t="t" r="r" b="b"/>
              <a:pathLst>
                <a:path w="122554" h="617855">
                  <a:moveTo>
                    <a:pt x="0" y="0"/>
                  </a:moveTo>
                  <a:lnTo>
                    <a:pt x="54102" y="44407"/>
                  </a:lnTo>
                  <a:lnTo>
                    <a:pt x="92596" y="106022"/>
                  </a:lnTo>
                  <a:lnTo>
                    <a:pt x="105960" y="142338"/>
                  </a:lnTo>
                  <a:lnTo>
                    <a:pt x="115385" y="181825"/>
                  </a:lnTo>
                  <a:lnTo>
                    <a:pt x="120858" y="224104"/>
                  </a:lnTo>
                  <a:lnTo>
                    <a:pt x="122369" y="268799"/>
                  </a:lnTo>
                  <a:lnTo>
                    <a:pt x="119905" y="315532"/>
                  </a:lnTo>
                  <a:lnTo>
                    <a:pt x="113453" y="363925"/>
                  </a:lnTo>
                  <a:lnTo>
                    <a:pt x="103001" y="413602"/>
                  </a:lnTo>
                  <a:lnTo>
                    <a:pt x="88538" y="464186"/>
                  </a:lnTo>
                  <a:lnTo>
                    <a:pt x="70050" y="515298"/>
                  </a:lnTo>
                  <a:lnTo>
                    <a:pt x="47527" y="566562"/>
                  </a:lnTo>
                  <a:lnTo>
                    <a:pt x="20954" y="61760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29627" y="2214372"/>
              <a:ext cx="1617345" cy="608965"/>
            </a:xfrm>
            <a:custGeom>
              <a:avLst/>
              <a:gdLst/>
              <a:ahLst/>
              <a:cxnLst/>
              <a:rect l="l" t="t" r="r" b="b"/>
              <a:pathLst>
                <a:path w="1617345" h="608964">
                  <a:moveTo>
                    <a:pt x="592836" y="274319"/>
                  </a:moveTo>
                  <a:lnTo>
                    <a:pt x="1616964" y="274319"/>
                  </a:lnTo>
                </a:path>
                <a:path w="1617345" h="608964">
                  <a:moveTo>
                    <a:pt x="0" y="0"/>
                  </a:moveTo>
                  <a:lnTo>
                    <a:pt x="632841" y="271652"/>
                  </a:lnTo>
                </a:path>
                <a:path w="1617345" h="608964">
                  <a:moveTo>
                    <a:pt x="21336" y="608711"/>
                  </a:moveTo>
                  <a:lnTo>
                    <a:pt x="593978" y="269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~PP2380.WAV">
            <a:hlinkClick r:id="" action="ppaction://media"/>
          </p:cNvPr>
          <p:cNvPicPr>
            <a:picLocks noRot="1" noChangeAspect="1"/>
          </p:cNvPicPr>
          <p:nvPr>
            <a:wavAudioFile r:embed="rId1" name="~PP2380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012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203" y="228041"/>
            <a:ext cx="4000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Boolean</a:t>
            </a:r>
            <a:r>
              <a:rPr sz="4000" spc="-30" dirty="0"/>
              <a:t> </a:t>
            </a:r>
            <a:r>
              <a:rPr sz="4000" spc="-5" dirty="0"/>
              <a:t>Addition</a:t>
            </a:r>
            <a:r>
              <a:rPr sz="4000" spc="-25" dirty="0"/>
              <a:t> </a:t>
            </a:r>
            <a:r>
              <a:rPr sz="4000" spc="-10" dirty="0"/>
              <a:t>:-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80643" y="961720"/>
            <a:ext cx="9123680" cy="49961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39700" algn="just">
              <a:lnSpc>
                <a:spcPct val="80100"/>
              </a:lnSpc>
              <a:spcBef>
                <a:spcPts val="585"/>
              </a:spcBef>
              <a:tabLst>
                <a:tab pos="2446655" algn="l"/>
              </a:tabLst>
            </a:pPr>
            <a:r>
              <a:rPr sz="2000" dirty="0">
                <a:latin typeface="Times New Roman"/>
                <a:cs typeface="Times New Roman"/>
              </a:rPr>
              <a:t>Boolean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equivalent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gate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operation.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logic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circuits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sum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produced by an OR operation with no AND operation involved. </a:t>
            </a:r>
            <a:r>
              <a:rPr sz="2000" spc="-5" dirty="0">
                <a:latin typeface="Times New Roman"/>
                <a:cs typeface="Times New Roman"/>
              </a:rPr>
              <a:t>Some examples </a:t>
            </a:r>
            <a:r>
              <a:rPr sz="2000" dirty="0">
                <a:latin typeface="Times New Roman"/>
                <a:cs typeface="Times New Roman"/>
              </a:rPr>
              <a:t>of sum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	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000" u="sng" spc="-2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  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000" u="sng" spc="-2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ts val="2390"/>
              </a:lnSpc>
            </a:pPr>
            <a:r>
              <a:rPr sz="2000" dirty="0">
                <a:latin typeface="Times New Roman"/>
                <a:cs typeface="Times New Roman"/>
              </a:rPr>
              <a:t>A+B,A+</a:t>
            </a:r>
            <a:r>
              <a:rPr sz="2000" spc="-1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1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+C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A+B+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+D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ts val="3110"/>
              </a:lnSpc>
            </a:pPr>
            <a:r>
              <a:rPr sz="2600" dirty="0">
                <a:latin typeface="Times New Roman"/>
                <a:cs typeface="Times New Roman"/>
              </a:rPr>
              <a:t>Boolean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Multiplication:-</a:t>
            </a: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9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Boolean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multiplication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equivalent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logic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circuit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produced by an </a:t>
            </a:r>
            <a:r>
              <a:rPr sz="2000" spc="-620" dirty="0">
                <a:latin typeface="Times New Roman"/>
                <a:cs typeface="Times New Roman"/>
              </a:rPr>
              <a:t>AN</a:t>
            </a:r>
            <a:r>
              <a:rPr sz="2000" u="sng" spc="7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 oper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tion with no OR operation </a:t>
            </a:r>
            <a:r>
              <a:rPr sz="2000" spc="-5" dirty="0">
                <a:latin typeface="Times New Roman"/>
                <a:cs typeface="Times New Roman"/>
              </a:rPr>
              <a:t>involved.Some examples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terms</a:t>
            </a:r>
            <a:r>
              <a:rPr sz="2000" dirty="0">
                <a:latin typeface="Times New Roman"/>
                <a:cs typeface="Times New Roman"/>
              </a:rPr>
              <a:t> are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AB,ABC,ABC,ABCD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20" dirty="0">
                <a:latin typeface="Times New Roman"/>
                <a:cs typeface="Times New Roman"/>
              </a:rPr>
              <a:t>Variable:-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symbol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logic</a:t>
            </a:r>
            <a:r>
              <a:rPr sz="2000" spc="-20" dirty="0">
                <a:latin typeface="Times New Roman"/>
                <a:cs typeface="Times New Roman"/>
              </a:rPr>
              <a:t> quality.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Any</a:t>
            </a:r>
            <a:r>
              <a:rPr sz="2000" dirty="0">
                <a:latin typeface="Times New Roman"/>
                <a:cs typeface="Times New Roman"/>
              </a:rPr>
              <a:t> variable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or 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2000" dirty="0">
                <a:latin typeface="Times New Roman"/>
                <a:cs typeface="Times New Roman"/>
              </a:rPr>
              <a:t>value.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Complement:-</a:t>
            </a:r>
            <a:endParaRPr sz="2000">
              <a:latin typeface="Times New Roman"/>
              <a:cs typeface="Times New Roman"/>
            </a:endParaRPr>
          </a:p>
          <a:p>
            <a:pPr marL="12700" marR="193040">
              <a:lnSpc>
                <a:spcPct val="8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inverse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bar (-)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complement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A=A. If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A=1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A=0.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ple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“n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” or </a:t>
            </a:r>
            <a:r>
              <a:rPr sz="2000" spc="-5" dirty="0">
                <a:latin typeface="Times New Roman"/>
                <a:cs typeface="Times New Roman"/>
              </a:rPr>
              <a:t>“</a:t>
            </a:r>
            <a:r>
              <a:rPr sz="2000" dirty="0">
                <a:latin typeface="Times New Roman"/>
                <a:cs typeface="Times New Roman"/>
              </a:rPr>
              <a:t>A”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Literal: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-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literal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variable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complement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9760" y="1784604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~PP1809.WAV">
            <a:hlinkClick r:id="" action="ppaction://media"/>
          </p:cNvPr>
          <p:cNvPicPr>
            <a:picLocks noRot="1" noChangeAspect="1"/>
          </p:cNvPicPr>
          <p:nvPr>
            <a:wavAudioFile r:embed="rId1" name="~PP1809.WAV"/>
          </p:nvPr>
        </p:nvPicPr>
        <p:blipFill>
          <a:blip r:embed="rId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16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3703" y="423418"/>
            <a:ext cx="58140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of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algebra: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144" y="1070679"/>
            <a:ext cx="8126730" cy="22567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54025" indent="-373380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454025" algn="l"/>
                <a:tab pos="454659" algn="l"/>
              </a:tabLst>
            </a:pPr>
            <a:r>
              <a:rPr sz="2400" b="1" spc="-10" dirty="0">
                <a:latin typeface="Calibri"/>
                <a:cs typeface="Calibri"/>
              </a:rPr>
              <a:t>Commutative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law:</a:t>
            </a:r>
            <a:endParaRPr sz="2400">
              <a:latin typeface="Calibri"/>
              <a:cs typeface="Calibri"/>
            </a:endParaRPr>
          </a:p>
          <a:p>
            <a:pPr marL="584200" marR="1401445" lvl="1" indent="-445134">
              <a:lnSpc>
                <a:spcPct val="120100"/>
              </a:lnSpc>
              <a:spcBef>
                <a:spcPts val="85"/>
              </a:spcBef>
              <a:buFont typeface="Times New Roman"/>
              <a:buAutoNum type="alphaLcParenBoth"/>
              <a:tabLst>
                <a:tab pos="610870" algn="l"/>
                <a:tab pos="611505" algn="l"/>
              </a:tabLst>
            </a:pPr>
            <a:r>
              <a:rPr dirty="0"/>
              <a:t>	</a:t>
            </a:r>
            <a:r>
              <a:rPr sz="2000" dirty="0">
                <a:latin typeface="Times New Roman"/>
                <a:cs typeface="Times New Roman"/>
              </a:rPr>
              <a:t>Boolean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algebra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obeys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commutative law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commutative law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written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as.</a:t>
            </a:r>
            <a:endParaRPr sz="2000">
              <a:latin typeface="Times New Roman"/>
              <a:cs typeface="Times New Roman"/>
            </a:endParaRPr>
          </a:p>
          <a:p>
            <a:pPr marL="220853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Times New Roman"/>
                <a:cs typeface="Times New Roman"/>
              </a:rPr>
              <a:t>A+B=B+A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law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order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makes</a:t>
            </a:r>
            <a:r>
              <a:rPr sz="2000" spc="5" dirty="0">
                <a:latin typeface="Times New Roman"/>
                <a:cs typeface="Times New Roman"/>
              </a:rPr>
              <a:t> no</a:t>
            </a:r>
            <a:r>
              <a:rPr sz="2000" spc="-5" dirty="0">
                <a:latin typeface="Times New Roman"/>
                <a:cs typeface="Times New Roman"/>
              </a:rPr>
              <a:t> difference.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Symbolically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shown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5144" y="5058054"/>
            <a:ext cx="7964805" cy="14884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575"/>
              </a:spcBef>
            </a:pPr>
            <a:r>
              <a:rPr sz="2000" dirty="0">
                <a:latin typeface="Times New Roman"/>
                <a:cs typeface="Times New Roman"/>
              </a:rPr>
              <a:t>(b)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Commutative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law</a:t>
            </a:r>
            <a:r>
              <a:rPr sz="2000" dirty="0">
                <a:latin typeface="Times New Roman"/>
                <a:cs typeface="Times New Roman"/>
              </a:rPr>
              <a:t> 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multiplication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 variables:-</a:t>
            </a:r>
            <a:endParaRPr sz="2000">
              <a:latin typeface="Times New Roman"/>
              <a:cs typeface="Times New Roman"/>
            </a:endParaRPr>
          </a:p>
          <a:p>
            <a:pPr marL="20320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Times New Roman"/>
                <a:cs typeface="Times New Roman"/>
              </a:rPr>
              <a:t>AB=BA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4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variable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 makes</a:t>
            </a:r>
            <a:r>
              <a:rPr sz="2000" spc="5" dirty="0">
                <a:latin typeface="Times New Roman"/>
                <a:cs typeface="Times New Roman"/>
              </a:rPr>
              <a:t> no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difference.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Symbolically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represented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as: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33144" y="3398520"/>
            <a:ext cx="4371340" cy="1673860"/>
            <a:chOff x="1533144" y="3398520"/>
            <a:chExt cx="4371340" cy="16738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144" y="3398520"/>
              <a:ext cx="4370832" cy="1673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81983" y="4230624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~PP4040.WAV">
            <a:hlinkClick r:id="" action="ppaction://media"/>
          </p:cNvPr>
          <p:cNvPicPr>
            <a:picLocks noRot="1" noChangeAspect="1"/>
          </p:cNvPicPr>
          <p:nvPr>
            <a:wavAudioFile r:embed="rId1" name="~PP4040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34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9236" y="423418"/>
            <a:ext cx="78651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of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algebra:(contd…)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183" y="3278504"/>
            <a:ext cx="8623935" cy="30251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675"/>
              </a:spcBef>
            </a:pPr>
            <a:r>
              <a:rPr sz="2400" b="1" spc="-5" dirty="0">
                <a:latin typeface="Calibri"/>
                <a:cs typeface="Calibri"/>
              </a:rPr>
              <a:t>Associative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law: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78790" algn="l"/>
              </a:tabLst>
            </a:pPr>
            <a:r>
              <a:rPr sz="2400" dirty="0">
                <a:latin typeface="Calibri"/>
                <a:cs typeface="Calibri"/>
              </a:rPr>
              <a:t>(a)	</a:t>
            </a:r>
            <a:r>
              <a:rPr sz="2400" b="1" spc="-10" dirty="0">
                <a:latin typeface="Calibri"/>
                <a:cs typeface="Calibri"/>
              </a:rPr>
              <a:t>For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addition:-</a:t>
            </a:r>
            <a:endParaRPr sz="2400">
              <a:latin typeface="Calibri"/>
              <a:cs typeface="Calibri"/>
            </a:endParaRPr>
          </a:p>
          <a:p>
            <a:pPr marL="8128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associative </a:t>
            </a:r>
            <a:r>
              <a:rPr sz="2400" spc="-5" dirty="0">
                <a:latin typeface="Calibri"/>
                <a:cs typeface="Calibri"/>
              </a:rPr>
              <a:t>law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addition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written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2756535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Calibri"/>
                <a:cs typeface="Calibri"/>
              </a:rPr>
              <a:t>A+(B+C)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(A+B)+C</a:t>
            </a:r>
            <a:endParaRPr sz="2400">
              <a:latin typeface="Calibri"/>
              <a:cs typeface="Calibri"/>
            </a:endParaRPr>
          </a:p>
          <a:p>
            <a:pPr marL="12700" marR="5080" indent="6858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Calibri"/>
                <a:cs typeface="Calibri"/>
              </a:rPr>
              <a:t>This law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5" dirty="0">
                <a:latin typeface="Calibri"/>
                <a:cs typeface="Calibri"/>
              </a:rPr>
              <a:t>ORing </a:t>
            </a: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dirty="0">
                <a:latin typeface="Calibri"/>
                <a:cs typeface="Calibri"/>
              </a:rPr>
              <a:t>than </a:t>
            </a:r>
            <a:r>
              <a:rPr sz="2400" spc="-10" dirty="0">
                <a:latin typeface="Calibri"/>
                <a:cs typeface="Calibri"/>
              </a:rPr>
              <a:t>two variables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result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same</a:t>
            </a:r>
            <a:r>
              <a:rPr sz="2400" spc="-15" dirty="0">
                <a:latin typeface="Calibri"/>
                <a:cs typeface="Calibri"/>
              </a:rPr>
              <a:t> regardless</a:t>
            </a:r>
            <a:r>
              <a:rPr sz="2400" spc="-5" dirty="0">
                <a:latin typeface="Calibri"/>
                <a:cs typeface="Calibri"/>
              </a:rPr>
              <a:t>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grouping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variables.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Calibri"/>
                <a:cs typeface="Calibri"/>
              </a:rPr>
              <a:t>Diagrammatically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shown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as:-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65732" y="1330452"/>
            <a:ext cx="5067300" cy="1911350"/>
            <a:chOff x="1665732" y="1330452"/>
            <a:chExt cx="5067300" cy="1911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5732" y="1330452"/>
              <a:ext cx="5067300" cy="1911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3776" y="2389632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~PP1147.WAV">
            <a:hlinkClick r:id="" action="ppaction://media"/>
          </p:cNvPr>
          <p:cNvPicPr>
            <a:picLocks noRot="1" noChangeAspect="1"/>
          </p:cNvPicPr>
          <p:nvPr>
            <a:wavAudioFile r:embed="rId1" name="~PP1147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96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116" y="423418"/>
            <a:ext cx="78651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of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algebra:(contd…)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7524" y="3379089"/>
            <a:ext cx="8891270" cy="25863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dirty="0">
                <a:latin typeface="Calibri"/>
                <a:cs typeface="Calibri"/>
              </a:rPr>
              <a:t>(b) </a:t>
            </a:r>
            <a:r>
              <a:rPr sz="2400" b="1" spc="-5" dirty="0">
                <a:latin typeface="Calibri"/>
                <a:cs typeface="Calibri"/>
              </a:rPr>
              <a:t>Associative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law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for</a:t>
            </a:r>
            <a:r>
              <a:rPr sz="2400" b="1" spc="-10" dirty="0">
                <a:latin typeface="Calibri"/>
                <a:cs typeface="Calibri"/>
              </a:rPr>
              <a:t> multiplication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for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three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variables:-</a:t>
            </a:r>
            <a:endParaRPr sz="24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associative</a:t>
            </a:r>
            <a:r>
              <a:rPr sz="2400" dirty="0">
                <a:latin typeface="Calibri"/>
                <a:cs typeface="Calibri"/>
              </a:rPr>
              <a:t> law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multiplication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digits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written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as.</a:t>
            </a:r>
            <a:endParaRPr sz="2400">
              <a:latin typeface="Calibri"/>
              <a:cs typeface="Calibri"/>
            </a:endParaRPr>
          </a:p>
          <a:p>
            <a:pPr marL="259334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A(BC)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(AB)C</a:t>
            </a:r>
            <a:endParaRPr sz="2400">
              <a:latin typeface="Calibri"/>
              <a:cs typeface="Calibri"/>
            </a:endParaRPr>
          </a:p>
          <a:p>
            <a:pPr marL="12700" marR="5080" indent="13716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Calibri"/>
                <a:cs typeface="Calibri"/>
              </a:rPr>
              <a:t>This law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when ANDing </a:t>
            </a: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than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variables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result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regardless</a:t>
            </a:r>
            <a:r>
              <a:rPr sz="2400" spc="-5" dirty="0">
                <a:latin typeface="Calibri"/>
                <a:cs typeface="Calibri"/>
              </a:rPr>
              <a:t>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grouping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variables.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Calibri"/>
                <a:cs typeface="Calibri"/>
              </a:rPr>
              <a:t>Diagrammatically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shown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as</a:t>
            </a:r>
            <a:r>
              <a:rPr sz="2400" b="1" spc="-10" dirty="0">
                <a:latin typeface="Calibri"/>
                <a:cs typeface="Calibri"/>
              </a:rPr>
              <a:t> below:-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572" y="1264919"/>
            <a:ext cx="5580887" cy="1929383"/>
          </a:xfrm>
          <a:prstGeom prst="rect">
            <a:avLst/>
          </a:prstGeom>
        </p:spPr>
      </p:pic>
      <p:pic>
        <p:nvPicPr>
          <p:cNvPr id="5" name="~PP2728.WAV">
            <a:hlinkClick r:id="" action="ppaction://media"/>
          </p:cNvPr>
          <p:cNvPicPr>
            <a:picLocks noRot="1" noChangeAspect="1"/>
          </p:cNvPicPr>
          <p:nvPr>
            <a:wavAudioFile r:embed="rId1" name="~PP2728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58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619" y="423418"/>
            <a:ext cx="78651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latin typeface="Calibri"/>
                <a:cs typeface="Calibri"/>
              </a:rPr>
              <a:t>Laws</a:t>
            </a:r>
            <a:r>
              <a:rPr b="1" dirty="0">
                <a:latin typeface="Calibri"/>
                <a:cs typeface="Calibri"/>
              </a:rPr>
              <a:t> of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Boolean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5" dirty="0">
                <a:latin typeface="Calibri"/>
                <a:cs typeface="Calibri"/>
              </a:rPr>
              <a:t>algebra:(contd…)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8567" y="3726560"/>
            <a:ext cx="9098280" cy="20745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spc="-5" dirty="0">
                <a:latin typeface="Calibri"/>
                <a:cs typeface="Calibri"/>
              </a:rPr>
              <a:t>Distributive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law: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dirty="0">
                <a:latin typeface="Calibri"/>
                <a:cs typeface="Calibri"/>
              </a:rPr>
              <a:t>law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spc="-5" dirty="0">
                <a:latin typeface="Calibri"/>
                <a:cs typeface="Calibri"/>
              </a:rPr>
              <a:t>that ORing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15" dirty="0">
                <a:latin typeface="Calibri"/>
                <a:cs typeface="Calibri"/>
              </a:rPr>
              <a:t>more </a:t>
            </a:r>
            <a:r>
              <a:rPr sz="2400" spc="-10" dirty="0">
                <a:latin typeface="Calibri"/>
                <a:cs typeface="Calibri"/>
              </a:rPr>
              <a:t>variables </a:t>
            </a:r>
            <a:r>
              <a:rPr sz="2400" dirty="0">
                <a:latin typeface="Calibri"/>
                <a:cs typeface="Calibri"/>
              </a:rPr>
              <a:t>and than ANDing the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result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single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equivalent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Single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</a:t>
            </a:r>
            <a:r>
              <a:rPr sz="2400" dirty="0">
                <a:latin typeface="Calibri"/>
                <a:cs typeface="Calibri"/>
              </a:rPr>
              <a:t> with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more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5" dirty="0">
                <a:latin typeface="Calibri"/>
                <a:cs typeface="Calibri"/>
              </a:rPr>
              <a:t> variables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than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ORing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product.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spc="-5" dirty="0">
                <a:latin typeface="Calibri"/>
                <a:cs typeface="Calibri"/>
              </a:rPr>
              <a:t>Diagrammatically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shown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below: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4044" y="1321308"/>
            <a:ext cx="6030467" cy="2043684"/>
          </a:xfrm>
          <a:prstGeom prst="rect">
            <a:avLst/>
          </a:prstGeom>
        </p:spPr>
      </p:pic>
      <p:pic>
        <p:nvPicPr>
          <p:cNvPr id="5" name="~PP2603.WAV">
            <a:hlinkClick r:id="" action="ppaction://media"/>
          </p:cNvPr>
          <p:cNvPicPr>
            <a:picLocks noRot="1" noChangeAspect="1"/>
          </p:cNvPicPr>
          <p:nvPr>
            <a:wavAudioFile r:embed="rId1" name="~PP2603.WAV"/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82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762</Words>
  <Application>Microsoft Office PowerPoint</Application>
  <PresentationFormat>Custom</PresentationFormat>
  <Paragraphs>347</Paragraphs>
  <Slides>22</Slides>
  <Notes>0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Rules of Boolean Algebra(contd…)</vt:lpstr>
      <vt:lpstr>Rules of Boolean Algebra(contd…)</vt:lpstr>
      <vt:lpstr>Rules of Boolean Algebra(contd…)</vt:lpstr>
      <vt:lpstr>Rules of Boolean Algebra(contd…) Diagramatically it is shown as</vt:lpstr>
      <vt:lpstr>Boolean Addition :-</vt:lpstr>
      <vt:lpstr>Laws of Boolean algebra:</vt:lpstr>
      <vt:lpstr>Laws of Boolean algebra:(contd…)</vt:lpstr>
      <vt:lpstr>Laws of Boolean algebra:(contd…)</vt:lpstr>
      <vt:lpstr>Laws of Boolean algebra:(contd…)</vt:lpstr>
      <vt:lpstr>Laws of Boolean algebra:(contd…)</vt:lpstr>
      <vt:lpstr>Simplification of Boolean Expressions:-</vt:lpstr>
      <vt:lpstr>Simplification of Boolean Expressions: (contd…)</vt:lpstr>
      <vt:lpstr>Simplification of Boolean Expressions: (contd…)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  <vt:lpstr>Simplification of Boolean Expressions:-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OUTLINE:-</dc:title>
  <cp:lastModifiedBy>tanu</cp:lastModifiedBy>
  <cp:revision>8</cp:revision>
  <dcterms:created xsi:type="dcterms:W3CDTF">2021-03-08T09:03:40Z</dcterms:created>
  <dcterms:modified xsi:type="dcterms:W3CDTF">2021-03-08T19:17:52Z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2021-03-08T00:00:00Z</vt:filetime>
  </property>
</Properties>
</file>